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0" r:id="rId4"/>
    <p:sldId id="258" r:id="rId5"/>
    <p:sldId id="273" r:id="rId6"/>
    <p:sldId id="259" r:id="rId7"/>
    <p:sldId id="260" r:id="rId8"/>
    <p:sldId id="272" r:id="rId9"/>
    <p:sldId id="261" r:id="rId10"/>
    <p:sldId id="262" r:id="rId11"/>
    <p:sldId id="263" r:id="rId12"/>
    <p:sldId id="268" r:id="rId13"/>
    <p:sldId id="267" r:id="rId14"/>
    <p:sldId id="265" r:id="rId15"/>
    <p:sldId id="266" r:id="rId16"/>
    <p:sldId id="264" r:id="rId17"/>
    <p:sldId id="274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49400-C1DD-411E-948A-A21658ECE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2002F6-C9D7-4617-810B-EE8FA22D3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5EA75-FADD-4456-95EB-E995FCB0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21EEB9-2A9D-4E80-ABCD-BC90327E9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E93C81-6E1F-430D-ABC4-11FEDBD6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4327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39AD4-84C9-4F65-9F51-D2BEC259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B8D68F-F543-41C2-A843-C90E7E42D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2C9E1F-4B72-48E3-B340-2596CFC8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C4D7BD-EDD0-43B2-9E1A-1A73B80E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CA7090-CA4B-40C7-B530-C941437D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38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F725A8-0AAD-4591-B81C-90C2A25F1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2F1456-D785-4A55-A8B7-9F3BD072F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FCC0DC-0049-46F8-B18F-14AFE310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922C87-E4DC-45AD-8606-54537327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7D3D00-C94C-4F97-933D-91232DB6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04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0B6AD-8D79-4B23-9D11-1AD72088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B25BD8-1DDF-4648-8ADF-496B400AA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D5EADA-880D-4BD8-98F9-BECF012D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D0CE99-B2D8-4AC5-B288-BE842068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96317B-3796-48A0-9155-4C718DFB6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83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F27AF-1A77-474A-94EE-CD62DC26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A9FFD5-B306-4E26-8003-46BF17E7D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ECE0D8-B85C-495A-AC89-4F0B8A50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CEAD18-3962-4DBB-AD99-95894A1F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DB3A9E-EF55-494A-A596-40BCB9A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0099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1FF25-E9FE-4606-8939-48B036B8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964A39-D0F6-4145-9515-A91638DA1C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1C8CF0-EC07-4E62-9B69-6BD448840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0D75E-C360-4360-8B69-59A129EB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11CD5A-D205-4C54-A237-96C58D96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35B86B-DBEB-439D-9284-B4E75B4C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533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02691-4F6C-4B91-BE36-B7D4B4E4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E960FF-AC7F-4E04-AADA-9F0A51D24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FDCD18D-76FC-4CEF-A834-4FA85FF81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278DA44-6B09-4CE9-887F-F07703D3E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15DB65-5D01-4747-8915-6050D0038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7EA9D1-9B5C-4AA6-BD35-0F22FD2DD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EDF057-B152-43A4-9843-DBD17C90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19D1C83-49E6-4445-B316-61A3B89F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33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E006F-8BA2-44F5-8834-7D8E251A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5ED316-3B44-4F6E-99DC-4217D595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E1C29D-CFE3-4C76-86B7-4CEC7D41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C558B7-9481-4B6F-B716-D56F89C5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73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1601C10-309B-48B5-8727-ED708862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388B335-35C6-492D-B4BF-1DE235B4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53F3CD-A5A1-4CE1-B822-ACAFB5D8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694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DAED4-77A4-4D15-BEF6-FFCAAE6F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45C822-DCA7-422D-885E-C8EBDB08D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21010-3B03-4210-9043-275EB2EB5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929BD7-569B-4274-980C-08480304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BC69F2-51E6-4100-94E8-7186B092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B9C8ED-FDEE-4C0F-8B89-25C63172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46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CE647-10E9-4DA9-879C-25840D20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4659570-1AAC-427F-90F9-34D0162EB2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C43ED8-E020-419B-B107-FF8B32835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8B25FC-16B5-47C1-B5FE-6FA518A4D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7D3CB4-E94E-48A1-98CC-7B31AD995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2C2A3B-A65B-4502-9E32-AFADF878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27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7E0CFF-FFDB-420E-8AF1-E926E1366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1871DF-A5AD-4C50-96FC-26F867CC7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E639CE-FE16-4332-B02B-B8B36607A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FF102-5F4C-428F-84D9-3D6CAC870451}" type="datetimeFigureOut">
              <a:rPr lang="es-ES" smtClean="0"/>
              <a:t>31/01/2022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FBD186-C9F9-4061-8A98-9BEB3FF34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A538FF-3E2F-459E-9BBF-8E985157D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0822A-3E9D-424F-B22D-FE2F0CDF14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12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86A6C-5382-46F1-A1C5-247512A8C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t">
            <a:noAutofit/>
          </a:bodyPr>
          <a:lstStyle/>
          <a:p>
            <a:r>
              <a:rPr lang="en-US" sz="4800" dirty="0"/>
              <a:t>Comparing Writing Systems with Multilingual Grapheme-to-Phoneme and Phoneme-to-Grapheme Conversion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AA88AD-1A3D-47E4-93F3-9BF7BB44D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831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ES" dirty="0" err="1"/>
              <a:t>University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Basque</a:t>
            </a:r>
            <a:r>
              <a:rPr lang="es-ES" dirty="0"/>
              <a:t> Country</a:t>
            </a:r>
          </a:p>
          <a:p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and Processing</a:t>
            </a:r>
          </a:p>
          <a:p>
            <a:r>
              <a:rPr lang="es-ES" dirty="0" err="1"/>
              <a:t>Computational</a:t>
            </a:r>
            <a:r>
              <a:rPr lang="es-ES" dirty="0"/>
              <a:t> </a:t>
            </a:r>
            <a:r>
              <a:rPr lang="es-ES" dirty="0" err="1"/>
              <a:t>Morphology</a:t>
            </a:r>
            <a:endParaRPr lang="es-ES" dirty="0"/>
          </a:p>
          <a:p>
            <a:r>
              <a:rPr lang="es-ES" dirty="0"/>
              <a:t>Julen Etxaniz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6363A0-9520-49E0-8267-25A16020B5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3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6"/>
    </mc:Choice>
    <mc:Fallback>
      <p:transition spd="slow" advTm="11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539E3-026C-4F57-AB35-8BE82AFA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Testing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551CB4-8E8E-4650-8139-5A94458DE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Best checkpoint of each model</a:t>
            </a:r>
          </a:p>
          <a:p>
            <a:r>
              <a:rPr lang="en-GB" dirty="0"/>
              <a:t>Beam search with a size of 5</a:t>
            </a:r>
          </a:p>
          <a:p>
            <a:r>
              <a:rPr lang="en-GB" dirty="0"/>
              <a:t>Train, Dev and Test scores</a:t>
            </a:r>
          </a:p>
          <a:p>
            <a:r>
              <a:rPr lang="en-GB" dirty="0"/>
              <a:t>Word error rate (WER) metric</a:t>
            </a:r>
          </a:p>
          <a:p>
            <a:r>
              <a:rPr lang="en-GB" dirty="0"/>
              <a:t>Percentage of wrong word predictions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B94F4C3-6EFE-4007-80C4-7153D2F8F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3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9"/>
    </mc:Choice>
    <mc:Fallback>
      <p:transition spd="slow" advTm="24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5FDD5-2851-4B02-864C-E94FF43A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– G2P </a:t>
            </a:r>
            <a:r>
              <a:rPr lang="es-ES" dirty="0" err="1"/>
              <a:t>Baseline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1EE2F310-FE25-4C3E-85BC-A5FD104AE3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567256"/>
              </p:ext>
            </p:extLst>
          </p:nvPr>
        </p:nvGraphicFramePr>
        <p:xfrm>
          <a:off x="1781175" y="1852613"/>
          <a:ext cx="8629649" cy="446500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712263651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986418950"/>
                    </a:ext>
                  </a:extLst>
                </a:gridCol>
                <a:gridCol w="1853411">
                  <a:extLst>
                    <a:ext uri="{9D8B030D-6E8A-4147-A177-3AD203B41FA5}">
                      <a16:colId xmlns:a16="http://schemas.microsoft.com/office/drawing/2014/main" val="1358948997"/>
                    </a:ext>
                  </a:extLst>
                </a:gridCol>
                <a:gridCol w="1539608">
                  <a:extLst>
                    <a:ext uri="{9D8B030D-6E8A-4147-A177-3AD203B41FA5}">
                      <a16:colId xmlns:a16="http://schemas.microsoft.com/office/drawing/2014/main" val="3629719659"/>
                    </a:ext>
                  </a:extLst>
                </a:gridCol>
                <a:gridCol w="1784770">
                  <a:extLst>
                    <a:ext uri="{9D8B030D-6E8A-4147-A177-3AD203B41FA5}">
                      <a16:colId xmlns:a16="http://schemas.microsoft.com/office/drawing/2014/main" val="2737329397"/>
                    </a:ext>
                  </a:extLst>
                </a:gridCol>
              </a:tblGrid>
              <a:tr h="385762">
                <a:tc>
                  <a:txBody>
                    <a:bodyPr/>
                    <a:lstStyle/>
                    <a:p>
                      <a:pPr algn="r"/>
                      <a:r>
                        <a:rPr lang="es-ES" sz="1800" b="1" dirty="0" err="1">
                          <a:effectLst/>
                        </a:rPr>
                        <a:t>Code</a:t>
                      </a:r>
                      <a:endParaRPr lang="es-ES" sz="1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b="1" dirty="0" err="1">
                          <a:effectLst/>
                        </a:rPr>
                        <a:t>Baseline</a:t>
                      </a:r>
                      <a:r>
                        <a:rPr lang="es-ES" sz="1800" b="1" dirty="0">
                          <a:effectLst/>
                        </a:rPr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b="1" dirty="0" err="1">
                          <a:effectLst/>
                        </a:rPr>
                        <a:t>Transformer</a:t>
                      </a:r>
                      <a:r>
                        <a:rPr lang="es-ES" sz="1800" b="1" dirty="0">
                          <a:effectLst/>
                        </a:rPr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b="1" dirty="0" err="1">
                          <a:effectLst/>
                        </a:rPr>
                        <a:t>Baseline</a:t>
                      </a:r>
                      <a:r>
                        <a:rPr lang="es-ES" sz="1800" b="1" dirty="0">
                          <a:effectLst/>
                        </a:rPr>
                        <a:t>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b="1" dirty="0" err="1">
                          <a:effectLst/>
                        </a:rPr>
                        <a:t>Transformer</a:t>
                      </a:r>
                      <a:r>
                        <a:rPr lang="es-ES" sz="1800" b="1" dirty="0">
                          <a:effectLst/>
                        </a:rPr>
                        <a:t> 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254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sz="1800" dirty="0" err="1">
                          <a:effectLst/>
                        </a:rPr>
                        <a:t>arm_e</a:t>
                      </a:r>
                      <a:endParaRPr lang="es-E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8.90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33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bul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8.30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14.9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18.30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20.10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65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dut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10.80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12.0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14.70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16.90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06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sz="1800" dirty="0" err="1">
                          <a:effectLst/>
                        </a:rPr>
                        <a:t>fre</a:t>
                      </a:r>
                      <a:endParaRPr lang="es-E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7.40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8.50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10.20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7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geo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6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hbs_latn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34.70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49.2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32.10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47.70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8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hun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1.80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1.90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5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jpn_hira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6.20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8.4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5.20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8.50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614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kor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18.40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33.4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16.30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30.20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71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vie_hanoi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1.30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4.0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2.50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6.00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52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sz="1800" dirty="0" err="1">
                          <a:effectLst/>
                        </a:rPr>
                        <a:t>average</a:t>
                      </a:r>
                      <a:endParaRPr lang="es-ES" sz="1800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9.31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14.1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10.64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15.05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2533491"/>
                  </a:ext>
                </a:extLst>
              </a:tr>
            </a:tbl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0E30E4D-EAE7-4A3A-88B0-8270FCDA6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57"/>
    </mc:Choice>
    <mc:Fallback>
      <p:transition spd="slow" advTm="16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07A22-C330-4B3C-8FA5-954A1AD4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– G2P </a:t>
            </a:r>
            <a:r>
              <a:rPr lang="es-ES" dirty="0" err="1"/>
              <a:t>Baseline</a:t>
            </a:r>
            <a:endParaRPr lang="es-ES" dirty="0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B47C81F-3F54-4C27-A350-3D7F55F71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8760"/>
            <a:ext cx="4852506" cy="4014115"/>
          </a:xfr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BEA2D11-2BD0-474F-B2BF-AEB67272F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94" y="2478760"/>
            <a:ext cx="4852506" cy="4014115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95FFB61-452E-4234-8003-564BFAB488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Worse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enough</a:t>
            </a:r>
            <a:r>
              <a:rPr lang="es-ES" dirty="0"/>
              <a:t>, </a:t>
            </a:r>
            <a:r>
              <a:rPr lang="es-ES" dirty="0" err="1"/>
              <a:t>ranks</a:t>
            </a:r>
            <a:r>
              <a:rPr lang="es-ES" dirty="0"/>
              <a:t> </a:t>
            </a:r>
            <a:r>
              <a:rPr lang="es-ES" dirty="0" err="1"/>
              <a:t>maintained</a:t>
            </a:r>
            <a:endParaRPr lang="es-E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8208FD-0B9A-4307-8179-B3B5553A5A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5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99"/>
    </mc:Choice>
    <mc:Fallback>
      <p:transition spd="slow" advTm="1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10E56-E337-41C4-9246-1F0A0EE1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– G2P and P2G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6871FF6-D4DB-47A5-8506-EBC0F07A16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975776"/>
              </p:ext>
            </p:extLst>
          </p:nvPr>
        </p:nvGraphicFramePr>
        <p:xfrm>
          <a:off x="1019176" y="1704976"/>
          <a:ext cx="10153647" cy="445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50521">
                  <a:extLst>
                    <a:ext uri="{9D8B030D-6E8A-4147-A177-3AD203B41FA5}">
                      <a16:colId xmlns:a16="http://schemas.microsoft.com/office/drawing/2014/main" val="3645913771"/>
                    </a:ext>
                  </a:extLst>
                </a:gridCol>
                <a:gridCol w="1450521">
                  <a:extLst>
                    <a:ext uri="{9D8B030D-6E8A-4147-A177-3AD203B41FA5}">
                      <a16:colId xmlns:a16="http://schemas.microsoft.com/office/drawing/2014/main" val="780652724"/>
                    </a:ext>
                  </a:extLst>
                </a:gridCol>
                <a:gridCol w="1450521">
                  <a:extLst>
                    <a:ext uri="{9D8B030D-6E8A-4147-A177-3AD203B41FA5}">
                      <a16:colId xmlns:a16="http://schemas.microsoft.com/office/drawing/2014/main" val="75981648"/>
                    </a:ext>
                  </a:extLst>
                </a:gridCol>
                <a:gridCol w="1450521">
                  <a:extLst>
                    <a:ext uri="{9D8B030D-6E8A-4147-A177-3AD203B41FA5}">
                      <a16:colId xmlns:a16="http://schemas.microsoft.com/office/drawing/2014/main" val="1734132635"/>
                    </a:ext>
                  </a:extLst>
                </a:gridCol>
                <a:gridCol w="1450521">
                  <a:extLst>
                    <a:ext uri="{9D8B030D-6E8A-4147-A177-3AD203B41FA5}">
                      <a16:colId xmlns:a16="http://schemas.microsoft.com/office/drawing/2014/main" val="2513958823"/>
                    </a:ext>
                  </a:extLst>
                </a:gridCol>
                <a:gridCol w="1450521">
                  <a:extLst>
                    <a:ext uri="{9D8B030D-6E8A-4147-A177-3AD203B41FA5}">
                      <a16:colId xmlns:a16="http://schemas.microsoft.com/office/drawing/2014/main" val="2752640699"/>
                    </a:ext>
                  </a:extLst>
                </a:gridCol>
                <a:gridCol w="1450521">
                  <a:extLst>
                    <a:ext uri="{9D8B030D-6E8A-4147-A177-3AD203B41FA5}">
                      <a16:colId xmlns:a16="http://schemas.microsoft.com/office/drawing/2014/main" val="1032417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b="1" dirty="0" err="1">
                          <a:effectLst/>
                        </a:rPr>
                        <a:t>Code</a:t>
                      </a:r>
                      <a:endParaRPr lang="es-E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b="1" dirty="0">
                          <a:effectLst/>
                        </a:rPr>
                        <a:t>G2P 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b="1" dirty="0">
                          <a:effectLst/>
                        </a:rPr>
                        <a:t>G2P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b="1" dirty="0">
                          <a:effectLst/>
                        </a:rPr>
                        <a:t>G2P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b="1" dirty="0">
                          <a:effectLst/>
                        </a:rPr>
                        <a:t>P2G 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b="1" dirty="0">
                          <a:effectLst/>
                        </a:rPr>
                        <a:t>P2G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b="1" dirty="0">
                          <a:effectLst/>
                        </a:rPr>
                        <a:t>P2G 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19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arm_e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8.90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4.40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5.70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1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bul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16.25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19.70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27.30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91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dut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16.90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18.00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23.00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15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fre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10.20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32.96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53.50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54.00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579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geo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28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hbs_latn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22.56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49.2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47.70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18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hun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6.20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4.80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29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jpn_hira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8.4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8.50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3.90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941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kor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19.27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33.4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30.20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11.84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22.80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22.10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43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vie_hanoi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0.44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>
                          <a:effectLst/>
                        </a:rPr>
                        <a:t>16.30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5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" dirty="0" err="1">
                          <a:effectLst/>
                        </a:rPr>
                        <a:t>average</a:t>
                      </a:r>
                      <a:endParaRPr lang="es-E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>
                          <a:effectLst/>
                        </a:rPr>
                        <a:t>5.18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>
                          <a:effectLst/>
                        </a:rPr>
                        <a:t>14.1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>
                          <a:effectLst/>
                        </a:rPr>
                        <a:t>15.05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>
                          <a:effectLst/>
                        </a:rPr>
                        <a:t>7.13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>
                          <a:effectLst/>
                        </a:rPr>
                        <a:t>14.25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>
                          <a:effectLst/>
                        </a:rPr>
                        <a:t>15.82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895853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C9BE06-5D8F-4C92-9B2B-0AAD27031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0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04"/>
    </mc:Choice>
    <mc:Fallback>
      <p:transition spd="slow" advTm="26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6153D-23FF-4D5F-A94A-17EEDCE5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– G2P and P2G</a:t>
            </a:r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47EA4770-6A89-4C16-8A28-4A1A096A4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35" y="2640685"/>
            <a:ext cx="4674665" cy="4014115"/>
          </a:xfr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F0F8CB91-ABA9-495E-B310-01B0DE60A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0685"/>
            <a:ext cx="4674665" cy="4014115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29DBD71-C5A0-4D87-B64E-942DC453A79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Train vs Dev vs Test | G2P vs P2G | </a:t>
            </a:r>
            <a:r>
              <a:rPr lang="es-ES" dirty="0" err="1"/>
              <a:t>Language</a:t>
            </a:r>
            <a:r>
              <a:rPr lang="es-ES" dirty="0"/>
              <a:t> vs </a:t>
            </a:r>
            <a:r>
              <a:rPr lang="es-ES" dirty="0" err="1"/>
              <a:t>Language</a:t>
            </a:r>
            <a:endParaRPr lang="es-ES" dirty="0"/>
          </a:p>
          <a:p>
            <a:endParaRPr lang="es-E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B9452E3-6761-426A-B3A0-6515213D1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68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01"/>
    </mc:Choice>
    <mc:Fallback>
      <p:transition spd="slow" advTm="26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6153D-23FF-4D5F-A94A-17EEDCE5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– G2P and P2G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9BCF3AE-03BA-485D-A160-91273066D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35" y="2630340"/>
            <a:ext cx="4674665" cy="4014115"/>
          </a:xfr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6CA2CA2-ECA2-4815-9D12-9F83AFA03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0340"/>
            <a:ext cx="4852506" cy="3531405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B3F3469-88A2-4505-86BB-73BF4D18063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Rank and </a:t>
            </a:r>
            <a:r>
              <a:rPr lang="es-ES" dirty="0" err="1"/>
              <a:t>group</a:t>
            </a:r>
            <a:r>
              <a:rPr lang="es-ES" dirty="0"/>
              <a:t> </a:t>
            </a:r>
            <a:r>
              <a:rPr lang="es-ES" dirty="0" err="1"/>
              <a:t>languages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reading</a:t>
            </a:r>
            <a:r>
              <a:rPr lang="es-ES" dirty="0"/>
              <a:t> and </a:t>
            </a:r>
            <a:r>
              <a:rPr lang="es-ES" dirty="0" err="1"/>
              <a:t>writing</a:t>
            </a:r>
            <a:r>
              <a:rPr lang="es-ES" dirty="0"/>
              <a:t> scores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E7AC67-E13B-4F6A-941E-F8FC7F345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0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66"/>
    </mc:Choice>
    <mc:Fallback>
      <p:transition spd="slow" advTm="75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51998-0498-48B2-9F66-7B0FA32F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E29ACF-60D0-424A-8A2E-E0DA3F14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similar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related</a:t>
            </a:r>
            <a:r>
              <a:rPr lang="es-ES" dirty="0"/>
              <a:t> </a:t>
            </a:r>
            <a:r>
              <a:rPr lang="es-ES" dirty="0" err="1"/>
              <a:t>works</a:t>
            </a:r>
            <a:endParaRPr lang="es-ES" dirty="0"/>
          </a:p>
          <a:p>
            <a:r>
              <a:rPr lang="es-ES" dirty="0"/>
              <a:t>A </a:t>
            </a:r>
            <a:r>
              <a:rPr lang="es-ES" dirty="0" err="1"/>
              <a:t>recent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a single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17 </a:t>
            </a:r>
            <a:r>
              <a:rPr lang="es-ES" dirty="0" err="1"/>
              <a:t>languages</a:t>
            </a:r>
            <a:endParaRPr lang="es-ES" dirty="0"/>
          </a:p>
          <a:p>
            <a:r>
              <a:rPr lang="es-ES" dirty="0" err="1"/>
              <a:t>Differences</a:t>
            </a:r>
            <a:r>
              <a:rPr lang="es-ES" dirty="0"/>
              <a:t> </a:t>
            </a:r>
            <a:r>
              <a:rPr lang="es-ES" dirty="0" err="1"/>
              <a:t>mainly</a:t>
            </a:r>
            <a:r>
              <a:rPr lang="es-ES" dirty="0"/>
              <a:t> </a:t>
            </a:r>
            <a:r>
              <a:rPr lang="es-ES" dirty="0" err="1"/>
              <a:t>due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inconsistencies</a:t>
            </a:r>
            <a:r>
              <a:rPr lang="es-ES" dirty="0"/>
              <a:t> in data</a:t>
            </a:r>
          </a:p>
          <a:p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are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estimate</a:t>
            </a:r>
            <a:r>
              <a:rPr lang="es-ES" dirty="0"/>
              <a:t> </a:t>
            </a:r>
            <a:r>
              <a:rPr lang="es-ES" dirty="0" err="1"/>
              <a:t>orthographic</a:t>
            </a:r>
            <a:r>
              <a:rPr lang="es-ES" dirty="0"/>
              <a:t> </a:t>
            </a:r>
            <a:r>
              <a:rPr lang="es-ES" dirty="0" err="1"/>
              <a:t>tranparency</a:t>
            </a:r>
            <a:endParaRPr lang="es-ES" dirty="0"/>
          </a:p>
          <a:p>
            <a:r>
              <a:rPr lang="es-ES" dirty="0" err="1"/>
              <a:t>Fix</a:t>
            </a:r>
            <a:r>
              <a:rPr lang="es-ES" dirty="0"/>
              <a:t> </a:t>
            </a:r>
            <a:r>
              <a:rPr lang="es-ES" dirty="0" err="1"/>
              <a:t>inconsistencies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more </a:t>
            </a:r>
            <a:r>
              <a:rPr lang="es-ES" dirty="0" err="1"/>
              <a:t>accurate</a:t>
            </a:r>
            <a:r>
              <a:rPr lang="es-ES" dirty="0"/>
              <a:t> </a:t>
            </a:r>
            <a:r>
              <a:rPr lang="es-ES" dirty="0" err="1"/>
              <a:t>results</a:t>
            </a:r>
            <a:endParaRPr lang="es-ES" dirty="0"/>
          </a:p>
          <a:p>
            <a:r>
              <a:rPr lang="es-ES" dirty="0" err="1"/>
              <a:t>Apply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more </a:t>
            </a:r>
            <a:r>
              <a:rPr lang="es-ES" dirty="0" err="1"/>
              <a:t>languages</a:t>
            </a:r>
            <a:endParaRPr lang="es-ES" dirty="0"/>
          </a:p>
          <a:p>
            <a:r>
              <a:rPr lang="es-ES" dirty="0" err="1"/>
              <a:t>Limitations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smaller</a:t>
            </a:r>
            <a:r>
              <a:rPr lang="es-ES" dirty="0"/>
              <a:t> </a:t>
            </a:r>
            <a:r>
              <a:rPr lang="es-ES" dirty="0" err="1"/>
              <a:t>languages</a:t>
            </a:r>
            <a:endParaRPr lang="es-ES" dirty="0"/>
          </a:p>
          <a:p>
            <a:endParaRPr lang="es-E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9D42554-6EDB-4F83-A126-1DC9C43464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3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03"/>
    </mc:Choice>
    <mc:Fallback>
      <p:transition spd="slow" advTm="48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A92AFD-C3C2-4B64-95AE-80E7883B48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!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8D13DC0-9D9E-49F8-B6D0-792F47BE96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658CACF-154A-426F-A98E-D7BEA2F96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9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0"/>
    </mc:Choice>
    <mc:Fallback>
      <p:transition spd="slow" advTm="5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F231F-2634-44B6-92B0-FBCAF593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EE0EAE-71EE-4BE5-A274-6BCA7182D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Compare orthographic depth of languages</a:t>
            </a:r>
          </a:p>
          <a:p>
            <a:r>
              <a:rPr lang="en-GB" dirty="0"/>
              <a:t>Shallow (transparent) orthographies (Spanish, Basque)</a:t>
            </a:r>
          </a:p>
          <a:p>
            <a:pPr lvl="1"/>
            <a:r>
              <a:rPr lang="en-GB" dirty="0"/>
              <a:t>One-to-one correspondence between graphemes and phonemes</a:t>
            </a:r>
          </a:p>
          <a:p>
            <a:r>
              <a:rPr lang="en-GB" dirty="0"/>
              <a:t>Deep (opaque) orthographies (English, French)</a:t>
            </a:r>
          </a:p>
          <a:p>
            <a:pPr lvl="1"/>
            <a:r>
              <a:rPr lang="en-GB" dirty="0"/>
              <a:t>Less direct correspondence and more irregular words</a:t>
            </a:r>
          </a:p>
          <a:p>
            <a:r>
              <a:rPr lang="en-GB" dirty="0"/>
              <a:t>Asymmetric reading and writing difficulty (French)</a:t>
            </a:r>
          </a:p>
          <a:p>
            <a:r>
              <a:rPr lang="en-GB" dirty="0"/>
              <a:t>Learn character-level seq2seq models (transformer) </a:t>
            </a:r>
          </a:p>
          <a:p>
            <a:r>
              <a:rPr lang="en-GB" dirty="0"/>
              <a:t>G2P direction suggests difficulty of reading</a:t>
            </a:r>
          </a:p>
          <a:p>
            <a:r>
              <a:rPr lang="en-GB" dirty="0"/>
              <a:t>P2G direction suggests difficulty of writing</a:t>
            </a:r>
          </a:p>
          <a:p>
            <a:endParaRPr lang="en-GB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E78A1C0-51A5-4654-B0C3-023FA09DEC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2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79"/>
    </mc:Choice>
    <mc:Fallback>
      <p:transition spd="slow" advTm="48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57114-438C-4371-9DF0-7C7F43F0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426C8E47-66B8-4CA5-B9C6-9385A7E38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338015"/>
              </p:ext>
            </p:extLst>
          </p:nvPr>
        </p:nvGraphicFramePr>
        <p:xfrm>
          <a:off x="1235273" y="2824163"/>
          <a:ext cx="5191125" cy="296291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5901">
                  <a:extLst>
                    <a:ext uri="{9D8B030D-6E8A-4147-A177-3AD203B41FA5}">
                      <a16:colId xmlns:a16="http://schemas.microsoft.com/office/drawing/2014/main" val="61437014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77556892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89860820"/>
                    </a:ext>
                  </a:extLst>
                </a:gridCol>
                <a:gridCol w="1104899">
                  <a:extLst>
                    <a:ext uri="{9D8B030D-6E8A-4147-A177-3AD203B41FA5}">
                      <a16:colId xmlns:a16="http://schemas.microsoft.com/office/drawing/2014/main" val="3787466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Graphemes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Phonemes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Graphemes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Phoneme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3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 b l a t i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a b l a t i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19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b o l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t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o 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b ɔ l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s j ɔ̃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05045"/>
                  </a:ext>
                </a:extLst>
              </a:tr>
              <a:tr h="367030">
                <a:tc>
                  <a:txBody>
                    <a:bodyPr/>
                    <a:lstStyle/>
                    <a:p>
                      <a:r>
                        <a:rPr lang="es-ES" dirty="0"/>
                        <a:t>a c q u i t </a:t>
                      </a:r>
                      <a:r>
                        <a:rPr lang="es-ES" dirty="0" err="1"/>
                        <a:t>t</a:t>
                      </a:r>
                      <a:r>
                        <a:rPr lang="es-ES" dirty="0"/>
                        <a:t> 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 k i t 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 </a:t>
                      </a:r>
                      <a:r>
                        <a:rPr lang="es-ES" dirty="0" err="1"/>
                        <a:t>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095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 u g u s t 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 ɡ y s 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 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46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 t h l è t 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 t l ɛ 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65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 c t e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 k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 e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3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 s </a:t>
                      </a:r>
                      <a:r>
                        <a:rPr lang="pt-BR" dirty="0" err="1"/>
                        <a:t>s</a:t>
                      </a:r>
                      <a:r>
                        <a:rPr lang="pt-BR" dirty="0"/>
                        <a:t> i s t e n 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 s i s 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 e n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975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D74B3D2-C889-4125-A293-315B2D255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915" y="1542256"/>
            <a:ext cx="3807620" cy="21188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5B47AE-D3C8-49C0-9DF1-079A3E309D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7695914" y="3925446"/>
            <a:ext cx="3807620" cy="2119706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AFF9955-3D31-4E6A-86A9-E9F8DCD5F35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French </a:t>
            </a:r>
            <a:r>
              <a:rPr lang="es-ES" dirty="0" err="1"/>
              <a:t>examples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26C203A-8CF4-423A-B494-4958DE885159}"/>
              </a:ext>
            </a:extLst>
          </p:cNvPr>
          <p:cNvSpPr txBox="1"/>
          <p:nvPr/>
        </p:nvSpPr>
        <p:spPr>
          <a:xfrm>
            <a:off x="6918151" y="2381905"/>
            <a:ext cx="777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G2P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D47D010-44A1-46B9-ADBB-44B333EF4740}"/>
              </a:ext>
            </a:extLst>
          </p:cNvPr>
          <p:cNvSpPr txBox="1"/>
          <p:nvPr/>
        </p:nvSpPr>
        <p:spPr>
          <a:xfrm>
            <a:off x="6918150" y="4681462"/>
            <a:ext cx="777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P2G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72CBBCB-8A17-474E-BDA9-9D02F7CCD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0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51"/>
    </mc:Choice>
    <mc:Fallback>
      <p:transition spd="slow" advTm="45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06" x="3670300" y="6356350"/>
          <p14:tracePt t="7523" x="3406775" y="6832600"/>
          <p14:tracePt t="7525" x="3432175" y="6824663"/>
          <p14:tracePt t="7526" x="3449638" y="6807200"/>
          <p14:tracePt t="7527" x="3475038" y="6799263"/>
          <p14:tracePt t="7528" x="3482975" y="6799263"/>
          <p14:tracePt t="7530" x="3533775" y="6781800"/>
          <p14:tracePt t="7531" x="3543300" y="6764338"/>
          <p14:tracePt t="7533" x="3586163" y="6756400"/>
          <p14:tracePt t="7534" x="3611563" y="6746875"/>
          <p14:tracePt t="7535" x="3627438" y="6738938"/>
          <p14:tracePt t="7536" x="3652838" y="6721475"/>
          <p14:tracePt t="7538" x="3695700" y="6713538"/>
          <p14:tracePt t="7539" x="3703638" y="6705600"/>
          <p14:tracePt t="7540" x="3738563" y="6696075"/>
          <p14:tracePt t="7541" x="3756025" y="6680200"/>
          <p14:tracePt t="7542" x="3771900" y="6680200"/>
          <p14:tracePt t="7543" x="3789363" y="6670675"/>
          <p14:tracePt t="7544" x="3814763" y="6670675"/>
          <p14:tracePt t="7545" x="3832225" y="6662738"/>
          <p14:tracePt t="7546" x="3857625" y="6654800"/>
          <p14:tracePt t="7548" x="3900488" y="6637338"/>
          <p14:tracePt t="7549" x="3916363" y="6637338"/>
          <p14:tracePt t="7551" x="3941763" y="6627813"/>
          <p14:tracePt t="7552" x="3984625" y="6619875"/>
          <p14:tracePt t="7553" x="3992563" y="6611938"/>
          <p14:tracePt t="7556" x="4070350" y="6594475"/>
          <p14:tracePt t="7557" x="4078288" y="6586538"/>
          <p14:tracePt t="7559" x="4121150" y="6577013"/>
          <p14:tracePt t="7560" x="4137025" y="6569075"/>
          <p14:tracePt t="7561" x="4154488" y="6569075"/>
          <p14:tracePt t="7562" x="4171950" y="6551613"/>
          <p14:tracePt t="7563" x="4197350" y="6551613"/>
          <p14:tracePt t="7564" x="4205288" y="6543675"/>
          <p14:tracePt t="7565" x="4222750" y="6543675"/>
          <p14:tracePt t="7566" x="4240213" y="6535738"/>
          <p14:tracePt t="7568" x="4281488" y="6535738"/>
          <p14:tracePt t="7570" x="4306888" y="6526213"/>
          <p14:tracePt t="7573" x="4349750" y="6500813"/>
          <p14:tracePt t="7575" x="4375150" y="6500813"/>
          <p14:tracePt t="7576" x="4384675" y="6492875"/>
          <p14:tracePt t="7577" x="4425950" y="6483350"/>
          <p14:tracePt t="7578" x="4435475" y="6483350"/>
          <p14:tracePt t="7579" x="4451350" y="6467475"/>
          <p14:tracePt t="7580" x="4468813" y="6467475"/>
          <p14:tracePt t="7581" x="4476750" y="6457950"/>
          <p14:tracePt t="7582" x="4503738" y="6457950"/>
          <p14:tracePt t="7583" x="4511675" y="6450013"/>
          <p14:tracePt t="7584" x="4537075" y="6442075"/>
          <p14:tracePt t="7585" x="4545013" y="6442075"/>
          <p14:tracePt t="7587" x="4579938" y="6424613"/>
          <p14:tracePt t="7589" x="4605338" y="6407150"/>
          <p14:tracePt t="7590" x="4621213" y="6407150"/>
          <p14:tracePt t="7592" x="4638675" y="6399213"/>
          <p14:tracePt t="7592" x="4664075" y="6381750"/>
          <p14:tracePt t="7593" x="4673600" y="6381750"/>
          <p14:tracePt t="7594" x="4689475" y="6373813"/>
          <p14:tracePt t="7595" x="4706938" y="6365875"/>
          <p14:tracePt t="7596" x="4724400" y="6356350"/>
          <p14:tracePt t="7597" x="4749800" y="6356350"/>
          <p14:tracePt t="7598" x="4757738" y="6338888"/>
          <p14:tracePt t="7599" x="4775200" y="6330950"/>
          <p14:tracePt t="7600" x="4800600" y="6323013"/>
          <p14:tracePt t="7601" x="4808538" y="6313488"/>
          <p14:tracePt t="7602" x="4818063" y="6313488"/>
          <p14:tracePt t="7605" x="4884738" y="6280150"/>
          <p14:tracePt t="7606" x="4902200" y="6272213"/>
          <p14:tracePt t="7607" x="4919663" y="6254750"/>
          <p14:tracePt t="7609" x="4945063" y="6237288"/>
          <p14:tracePt t="7610" x="4978400" y="6229350"/>
          <p14:tracePt t="7611" x="5003800" y="6211888"/>
          <p14:tracePt t="7612" x="5021263" y="6203950"/>
          <p14:tracePt t="7613" x="5029200" y="6194425"/>
          <p14:tracePt t="7614" x="5064125" y="6186488"/>
          <p14:tracePt t="7615" x="5072063" y="6169025"/>
          <p14:tracePt t="7616" x="5097463" y="6153150"/>
          <p14:tracePt t="7617" x="5114925" y="6153150"/>
          <p14:tracePt t="7618" x="5148263" y="6127750"/>
          <p14:tracePt t="7621" x="5183188" y="6102350"/>
          <p14:tracePt t="7622" x="5224463" y="6076950"/>
          <p14:tracePt t="7623" x="5241925" y="6059488"/>
          <p14:tracePt t="7625" x="5284788" y="6034088"/>
          <p14:tracePt t="7627" x="5327650" y="5999163"/>
          <p14:tracePt t="7628" x="5353050" y="5991225"/>
          <p14:tracePt t="7629" x="5386388" y="5983288"/>
          <p14:tracePt t="7630" x="5403850" y="5957888"/>
          <p14:tracePt t="7631" x="5411788" y="5948363"/>
          <p14:tracePt t="7632" x="5454650" y="5932488"/>
          <p14:tracePt t="7633" x="5480050" y="5915025"/>
          <p14:tracePt t="7634" x="5513388" y="5897563"/>
          <p14:tracePt t="7635" x="5513388" y="5889625"/>
          <p14:tracePt t="7638" x="5565775" y="5846763"/>
          <p14:tracePt t="7639" x="5599113" y="5829300"/>
          <p14:tracePt t="7639" x="5616575" y="5813425"/>
          <p14:tracePt t="7641" x="5641975" y="5803900"/>
          <p14:tracePt t="7643" x="5692775" y="5770563"/>
          <p14:tracePt t="7644" x="5768975" y="5727700"/>
          <p14:tracePt t="7645" x="5786438" y="5702300"/>
          <p14:tracePt t="7646" x="5819775" y="5684838"/>
          <p14:tracePt t="7647" x="5827713" y="5676900"/>
          <p14:tracePt t="7648" x="5870575" y="5651500"/>
          <p14:tracePt t="7649" x="5880100" y="5641975"/>
          <p14:tracePt t="7650" x="5921375" y="5616575"/>
          <p14:tracePt t="7651" x="5956300" y="5600700"/>
          <p14:tracePt t="7652" x="5981700" y="5575300"/>
          <p14:tracePt t="7655" x="6065838" y="5524500"/>
          <p14:tracePt t="7657" x="6091238" y="5507038"/>
          <p14:tracePt t="7658" x="6134100" y="5481638"/>
          <p14:tracePt t="7660" x="6202363" y="5438775"/>
          <p14:tracePt t="7662" x="6253163" y="5405438"/>
          <p14:tracePt t="7663" x="6278563" y="5387975"/>
          <p14:tracePt t="7664" x="6296025" y="5380038"/>
          <p14:tracePt t="7665" x="6329363" y="5353050"/>
          <p14:tracePt t="7666" x="6364288" y="5337175"/>
          <p14:tracePt t="7667" x="6389688" y="5319713"/>
          <p14:tracePt t="7668" x="6405563" y="5302250"/>
          <p14:tracePt t="7671" x="6456363" y="5268913"/>
          <p14:tracePt t="7672" x="6499225" y="5251450"/>
          <p14:tracePt t="7673" x="6534150" y="5226050"/>
          <p14:tracePt t="7675" x="6575425" y="5208588"/>
          <p14:tracePt t="7677" x="6618288" y="5167313"/>
          <p14:tracePt t="7679" x="6635750" y="5167313"/>
          <p14:tracePt t="7680" x="6678613" y="5132388"/>
          <p14:tracePt t="7681" x="6704013" y="5106988"/>
          <p14:tracePt t="7682" x="6719888" y="5099050"/>
          <p14:tracePt t="7683" x="6745288" y="5091113"/>
          <p14:tracePt t="7684" x="6762750" y="5081588"/>
          <p14:tracePt t="7685" x="6770688" y="5064125"/>
          <p14:tracePt t="7687" x="6813550" y="5048250"/>
          <p14:tracePt t="7688" x="6831013" y="5038725"/>
          <p14:tracePt t="7689" x="6838950" y="5022850"/>
          <p14:tracePt t="7692" x="6889750" y="4997450"/>
          <p14:tracePt t="7693" x="6899275" y="4979988"/>
          <p14:tracePt t="7694" x="6924675" y="4972050"/>
          <p14:tracePt t="7696" x="6958013" y="4962525"/>
          <p14:tracePt t="7697" x="6967538" y="4954588"/>
          <p14:tracePt t="7698" x="6983413" y="4929188"/>
          <p14:tracePt t="7699" x="7000875" y="4919663"/>
          <p14:tracePt t="7700" x="7008813" y="4919663"/>
          <p14:tracePt t="7701" x="7018338" y="4911725"/>
          <p14:tracePt t="7702" x="7026275" y="4894263"/>
          <p14:tracePt t="7704" x="7059613" y="4878388"/>
          <p14:tracePt t="7706" x="7069138" y="4878388"/>
          <p14:tracePt t="7707" x="7102475" y="4852988"/>
          <p14:tracePt t="7708" x="7102475" y="4843463"/>
          <p14:tracePt t="7710" x="7137400" y="4835525"/>
          <p14:tracePt t="7711" x="7145338" y="4827588"/>
          <p14:tracePt t="7713" x="7170738" y="4802188"/>
          <p14:tracePt t="7714" x="7178675" y="4792663"/>
          <p14:tracePt t="7715" x="7196138" y="4784725"/>
          <p14:tracePt t="7716" x="7213600" y="4784725"/>
          <p14:tracePt t="7717" x="7221538" y="4767263"/>
          <p14:tracePt t="7718" x="7239000" y="4759325"/>
          <p14:tracePt t="7720" x="7264400" y="4741863"/>
          <p14:tracePt t="7722" x="7272338" y="4741863"/>
          <p14:tracePt t="7723" x="7307263" y="4716463"/>
          <p14:tracePt t="7724" x="7315200" y="4708525"/>
          <p14:tracePt t="7726" x="7340600" y="4683125"/>
          <p14:tracePt t="7727" x="7348538" y="4673600"/>
          <p14:tracePt t="7729" x="7383463" y="4657725"/>
          <p14:tracePt t="7730" x="7391400" y="4657725"/>
          <p14:tracePt t="7731" x="7400925" y="4640263"/>
          <p14:tracePt t="7732" x="7426325" y="4630738"/>
          <p14:tracePt t="7733" x="7434263" y="4622800"/>
          <p14:tracePt t="7734" x="7442200" y="4614863"/>
          <p14:tracePt t="7735" x="7467600" y="4597400"/>
          <p14:tracePt t="7737" x="7485063" y="4579938"/>
          <p14:tracePt t="7739" x="7510463" y="4572000"/>
          <p14:tracePt t="7740" x="7527925" y="4554538"/>
          <p14:tracePt t="7742" x="7561263" y="4538663"/>
          <p14:tracePt t="7744" x="7578725" y="4513263"/>
          <p14:tracePt t="7745" x="7604125" y="4503738"/>
          <p14:tracePt t="7746" x="7621588" y="4495800"/>
          <p14:tracePt t="7747" x="7637463" y="4486275"/>
          <p14:tracePt t="7748" x="7646988" y="4470400"/>
          <p14:tracePt t="7749" x="7654925" y="4460875"/>
          <p14:tracePt t="7750" x="7662863" y="4452938"/>
          <p14:tracePt t="7751" x="7688263" y="4445000"/>
          <p14:tracePt t="7752" x="7697788" y="4427538"/>
          <p14:tracePt t="7755" x="7731125" y="4410075"/>
          <p14:tracePt t="7756" x="7766050" y="4384675"/>
          <p14:tracePt t="7757" x="7781925" y="4376738"/>
          <p14:tracePt t="7758" x="7781925" y="4368800"/>
          <p14:tracePt t="7760" x="7824788" y="4341813"/>
          <p14:tracePt t="7762" x="7850188" y="4325938"/>
          <p14:tracePt t="7763" x="7867650" y="4316413"/>
          <p14:tracePt t="7764" x="7875588" y="4300538"/>
          <p14:tracePt t="7765" x="7893050" y="4291013"/>
          <p14:tracePt t="7766" x="7910513" y="4283075"/>
          <p14:tracePt t="7767" x="7918450" y="4275138"/>
          <p14:tracePt t="7768" x="7935913" y="4257675"/>
          <p14:tracePt t="7771" x="7961313" y="4240213"/>
          <p14:tracePt t="7772" x="7994650" y="4232275"/>
          <p14:tracePt t="7773" x="8004175" y="4214813"/>
          <p14:tracePt t="7776" x="8037513" y="4197350"/>
          <p14:tracePt t="7778" x="8070850" y="4171950"/>
          <p14:tracePt t="7779" x="8080375" y="4171950"/>
          <p14:tracePt t="7780" x="8088313" y="4164013"/>
          <p14:tracePt t="7781" x="8088313" y="4156075"/>
          <p14:tracePt t="7782" x="8105775" y="4156075"/>
          <p14:tracePt t="7783" x="8113713" y="4146550"/>
          <p14:tracePt t="7784" x="8121650" y="4130675"/>
          <p14:tracePt t="7785" x="8131175" y="4130675"/>
          <p14:tracePt t="7788" x="8156575" y="4121150"/>
          <p14:tracePt t="7789" x="8164513" y="4113213"/>
          <p14:tracePt t="7792" x="8174038" y="4105275"/>
          <p14:tracePt t="7793" x="8189913" y="4105275"/>
          <p14:tracePt t="7794" x="8189913" y="4087813"/>
          <p14:tracePt t="7795" x="8199438" y="4087813"/>
          <p14:tracePt t="7797" x="8207375" y="4079875"/>
          <p14:tracePt t="7801" x="8215313" y="4079875"/>
          <p14:tracePt t="7804" x="8232775" y="4070350"/>
          <p14:tracePt t="7812" x="8232775" y="4062413"/>
          <p14:tracePt t="7813" x="8240713" y="4062413"/>
          <p14:tracePt t="7818" x="8250238" y="4062413"/>
          <p14:tracePt t="7823" x="8250238" y="4044950"/>
          <p14:tracePt t="7825" x="8258175" y="4044950"/>
          <p14:tracePt t="7830" x="8275638" y="4044950"/>
          <p14:tracePt t="7833" x="8275638" y="4037013"/>
          <p14:tracePt t="7835" x="8283575" y="4037013"/>
          <p14:tracePt t="7839" x="8283575" y="4027488"/>
          <p14:tracePt t="7843" x="8291513" y="4027488"/>
          <p14:tracePt t="7846" x="8291513" y="4019550"/>
          <p14:tracePt t="7847" x="8301038" y="4019550"/>
          <p14:tracePt t="7852" x="8318500" y="4002088"/>
          <p14:tracePt t="7857" x="8326438" y="4002088"/>
          <p14:tracePt t="7859" x="8326438" y="3994150"/>
          <p14:tracePt t="7861" x="8334375" y="3994150"/>
          <p14:tracePt t="7863" x="8334375" y="3986213"/>
          <p14:tracePt t="7867" x="8343900" y="3986213"/>
          <p14:tracePt t="7872" x="8359775" y="3976688"/>
          <p14:tracePt t="7874" x="8369300" y="3976688"/>
          <p14:tracePt t="7875" x="8369300" y="3960813"/>
          <p14:tracePt t="7878" x="8377238" y="3960813"/>
          <p14:tracePt t="7882" x="8385175" y="3951288"/>
          <p14:tracePt t="7884" x="8385175" y="3943350"/>
          <p14:tracePt t="7887" x="8402638" y="3943350"/>
          <p14:tracePt t="7889" x="8410575" y="3943350"/>
          <p14:tracePt t="7890" x="8410575" y="3935413"/>
          <p14:tracePt t="7892" x="8410575" y="3917950"/>
          <p14:tracePt t="7893" x="8420100" y="3917950"/>
          <p14:tracePt t="7896" x="8428038" y="3917950"/>
          <p14:tracePt t="7905" x="8453438" y="3900488"/>
          <p14:tracePt t="7906" x="8462963" y="3900488"/>
          <p14:tracePt t="7908" x="8462963" y="3892550"/>
          <p14:tracePt t="7910" x="8470900" y="3892550"/>
          <p14:tracePt t="7913" x="8470900" y="3875088"/>
          <p14:tracePt t="7914" x="8488363" y="3875088"/>
          <p14:tracePt t="7916" x="8496300" y="3867150"/>
          <p14:tracePt t="7921" x="8504238" y="3867150"/>
          <p14:tracePt t="7922" x="8513763" y="3857625"/>
          <p14:tracePt t="7923" x="8513763" y="3849688"/>
          <p14:tracePt t="7926" x="8529638" y="3849688"/>
          <p14:tracePt t="7927" x="8539163" y="3849688"/>
          <p14:tracePt t="7928" x="8539163" y="3832225"/>
          <p14:tracePt t="7930" x="8547100" y="3824288"/>
          <p14:tracePt t="7933" x="8547100" y="3816350"/>
          <p14:tracePt t="7934" x="8555038" y="3816350"/>
          <p14:tracePt t="7935" x="8572500" y="3816350"/>
          <p14:tracePt t="7938" x="8580438" y="3806825"/>
          <p14:tracePt t="7939" x="8589963" y="3790950"/>
          <p14:tracePt t="7942" x="8597900" y="3790950"/>
          <p14:tracePt t="7943" x="8615363" y="3781425"/>
          <p14:tracePt t="7944" x="8623300" y="3781425"/>
          <p14:tracePt t="7945" x="8623300" y="3773488"/>
          <p14:tracePt t="7946" x="8632825" y="3773488"/>
          <p14:tracePt t="7948" x="8640763" y="3763963"/>
          <p14:tracePt t="7951" x="8658225" y="3763963"/>
          <p14:tracePt t="7954" x="8666163" y="3748088"/>
          <p14:tracePt t="7956" x="8666163" y="3738563"/>
          <p14:tracePt t="7957" x="8674100" y="3738563"/>
          <p14:tracePt t="7964" x="8683625" y="3738563"/>
          <p14:tracePt t="7974" x="8699500" y="3738563"/>
          <p14:tracePt t="7977" x="8699500" y="3730625"/>
          <p14:tracePt t="8021" x="8709025" y="3730625"/>
          <p14:tracePt t="8030" x="8709025" y="3722688"/>
          <p14:tracePt t="8034" x="8716963" y="3722688"/>
          <p14:tracePt t="8039" x="8716963" y="3705225"/>
          <p14:tracePt t="8046" x="8716963" y="3697288"/>
          <p14:tracePt t="8049" x="8716963" y="3687763"/>
          <p14:tracePt t="8054" x="8716963" y="3679825"/>
          <p14:tracePt t="8055" x="8724900" y="3679825"/>
          <p14:tracePt t="8056" x="8724900" y="3662363"/>
          <p14:tracePt t="8059" x="8724900" y="3654425"/>
          <p14:tracePt t="8060" x="8724900" y="3646488"/>
          <p14:tracePt t="8061" x="8742363" y="3646488"/>
          <p14:tracePt t="8063" x="8742363" y="3636963"/>
          <p14:tracePt t="8067" x="8742363" y="3619500"/>
          <p14:tracePt t="8071" x="8742363" y="3611563"/>
          <p14:tracePt t="8072" x="8742363" y="3603625"/>
          <p14:tracePt t="8075" x="8742363" y="3594100"/>
          <p14:tracePt t="8079" x="8742363" y="3578225"/>
          <p14:tracePt t="8083" x="8742363" y="3568700"/>
          <p14:tracePt t="8088" x="8742363" y="3560763"/>
          <p14:tracePt t="8091" x="8742363" y="3552825"/>
          <p14:tracePt t="8096" x="8742363" y="3535363"/>
          <p14:tracePt t="8102" x="8742363" y="3527425"/>
          <p14:tracePt t="8109" x="8742363" y="3517900"/>
          <p14:tracePt t="8121" x="8742363" y="3509963"/>
          <p14:tracePt t="8130" x="8742363" y="3492500"/>
          <p14:tracePt t="8139" x="8742363" y="3484563"/>
          <p14:tracePt t="8148" x="8742363" y="3475038"/>
          <p14:tracePt t="8152" x="8742363" y="3467100"/>
          <p14:tracePt t="8158" x="8742363" y="3449638"/>
          <p14:tracePt t="8162" x="8742363" y="3441700"/>
          <p14:tracePt t="8163" x="8750300" y="3441700"/>
          <p14:tracePt t="8165" x="8750300" y="3433763"/>
          <p14:tracePt t="8170" x="8750300" y="3424238"/>
          <p14:tracePt t="8175" x="8750300" y="3408363"/>
          <p14:tracePt t="8176" x="8759825" y="3408363"/>
          <p14:tracePt t="8178" x="8759825" y="3398838"/>
          <p14:tracePt t="8180" x="8759825" y="3390900"/>
          <p14:tracePt t="8183" x="8759825" y="3382963"/>
          <p14:tracePt t="8187" x="8759825" y="3365500"/>
          <p14:tracePt t="8189" x="8767763" y="3355975"/>
          <p14:tracePt t="8192" x="8767763" y="3348038"/>
          <p14:tracePt t="8196" x="8767763" y="3340100"/>
          <p14:tracePt t="8207" x="8767763" y="3322638"/>
          <p14:tracePt t="8215" x="8785225" y="3322638"/>
          <p14:tracePt t="8222" x="8785225" y="3314700"/>
          <p14:tracePt t="8246" x="8785225" y="3305175"/>
          <p14:tracePt t="8322" x="8785225" y="3297238"/>
          <p14:tracePt t="8326" x="8777288" y="3297238"/>
          <p14:tracePt t="8329" x="8777288" y="3279775"/>
          <p14:tracePt t="8331" x="8767763" y="3279775"/>
          <p14:tracePt t="8337" x="8759825" y="3279775"/>
          <p14:tracePt t="8339" x="8759825" y="3271838"/>
          <p14:tracePt t="8343" x="8742363" y="3271838"/>
          <p14:tracePt t="8344" x="8742363" y="3263900"/>
          <p14:tracePt t="8346" x="8734425" y="3263900"/>
          <p14:tracePt t="8348" x="8724900" y="3263900"/>
          <p14:tracePt t="8354" x="8724900" y="3254375"/>
          <p14:tracePt t="8355" x="8716963" y="3254375"/>
          <p14:tracePt t="8358" x="8699500" y="3254375"/>
          <p14:tracePt t="8360" x="8691563" y="3238500"/>
          <p14:tracePt t="8364" x="8683625" y="3238500"/>
          <p14:tracePt t="8366" x="8674100" y="3238500"/>
          <p14:tracePt t="8371" x="8658225" y="3238500"/>
          <p14:tracePt t="8372" x="8648700" y="3228975"/>
          <p14:tracePt t="8376" x="8640763" y="3228975"/>
          <p14:tracePt t="8379" x="8640763" y="3221038"/>
          <p14:tracePt t="8380" x="8632825" y="3221038"/>
          <p14:tracePt t="8382" x="8615363" y="3221038"/>
          <p14:tracePt t="8385" x="8605838" y="3221038"/>
          <p14:tracePt t="8388" x="8597900" y="3221038"/>
          <p14:tracePt t="8389" x="8597900" y="3211513"/>
          <p14:tracePt t="8390" x="8589963" y="3211513"/>
          <p14:tracePt t="8392" x="8572500" y="3211513"/>
          <p14:tracePt t="8395" x="8564563" y="3211513"/>
          <p14:tracePt t="8398" x="8555038" y="3211513"/>
          <p14:tracePt t="8400" x="8547100" y="3211513"/>
          <p14:tracePt t="8404" x="8529638" y="3211513"/>
          <p14:tracePt t="8406" x="8529638" y="3195638"/>
          <p14:tracePt t="8407" x="8521700" y="3195638"/>
          <p14:tracePt t="8410" x="8513763" y="3195638"/>
          <p14:tracePt t="8413" x="8504238" y="3195638"/>
          <p14:tracePt t="8417" x="8488363" y="3195638"/>
          <p14:tracePt t="8421" x="8478838" y="3195638"/>
          <p14:tracePt t="8424" x="8470900" y="3195638"/>
          <p14:tracePt t="8426" x="8470900" y="3186113"/>
          <p14:tracePt t="8428" x="8462963" y="3186113"/>
          <p14:tracePt t="8431" x="8445500" y="3186113"/>
          <p14:tracePt t="8434" x="8435975" y="3186113"/>
          <p14:tracePt t="8438" x="8428038" y="3186113"/>
          <p14:tracePt t="8441" x="8420100" y="3186113"/>
          <p14:tracePt t="8444" x="8402638" y="3186113"/>
          <p14:tracePt t="8448" x="8394700" y="3186113"/>
          <p14:tracePt t="8454" x="8385175" y="3186113"/>
          <p14:tracePt t="8783" x="8377238" y="3186113"/>
          <p14:tracePt t="8786" x="8359775" y="3186113"/>
          <p14:tracePt t="8790" x="8343900" y="3186113"/>
          <p14:tracePt t="8791" x="8334375" y="3186113"/>
          <p14:tracePt t="8792" x="8318500" y="3186113"/>
          <p14:tracePt t="8794" x="8308975" y="3186113"/>
          <p14:tracePt t="8795" x="8301038" y="3186113"/>
          <p14:tracePt t="8796" x="8291513" y="3186113"/>
          <p14:tracePt t="8798" x="8275638" y="3186113"/>
          <p14:tracePt t="8799" x="8266113" y="3186113"/>
          <p14:tracePt t="8800" x="8258175" y="3186113"/>
          <p14:tracePt t="8801" x="8250238" y="3186113"/>
          <p14:tracePt t="8804" x="8232775" y="3186113"/>
          <p14:tracePt t="8805" x="8215313" y="3186113"/>
          <p14:tracePt t="8807" x="8207375" y="3186113"/>
          <p14:tracePt t="8808" x="8189913" y="3186113"/>
          <p14:tracePt t="8809" x="8181975" y="3186113"/>
          <p14:tracePt t="8811" x="8174038" y="3186113"/>
          <p14:tracePt t="8812" x="8164513" y="3186113"/>
          <p14:tracePt t="8813" x="8164513" y="3195638"/>
          <p14:tracePt t="8814" x="8147050" y="3195638"/>
          <p14:tracePt t="8815" x="8139113" y="3195638"/>
          <p14:tracePt t="8818" x="8131175" y="3195638"/>
          <p14:tracePt t="8821" x="8121650" y="3195638"/>
          <p14:tracePt t="8822" x="8096250" y="3195638"/>
          <p14:tracePt t="8824" x="8088313" y="3195638"/>
          <p14:tracePt t="8826" x="8080375" y="3195638"/>
          <p14:tracePt t="8827" x="8062913" y="3195638"/>
          <p14:tracePt t="8829" x="8054975" y="3195638"/>
          <p14:tracePt t="8830" x="8045450" y="3195638"/>
          <p14:tracePt t="8832" x="8037513" y="3195638"/>
          <p14:tracePt t="8834" x="8020050" y="3195638"/>
          <p14:tracePt t="8835" x="8012113" y="3195638"/>
          <p14:tracePt t="8838" x="8004175" y="3195638"/>
          <p14:tracePt t="8839" x="7994650" y="3195638"/>
          <p14:tracePt t="8841" x="7977188" y="3195638"/>
          <p14:tracePt t="8842" x="7969250" y="3195638"/>
          <p14:tracePt t="8845" x="7961313" y="3195638"/>
          <p14:tracePt t="8847" x="7951788" y="3195638"/>
          <p14:tracePt t="8848" x="7935913" y="3195638"/>
          <p14:tracePt t="8851" x="7926388" y="3195638"/>
          <p14:tracePt t="8854" x="7918450" y="3195638"/>
          <p14:tracePt t="8855" x="7910513" y="3195638"/>
          <p14:tracePt t="8856" x="7910513" y="3186113"/>
          <p14:tracePt t="8857" x="7885113" y="3186113"/>
          <p14:tracePt t="8858" x="7875588" y="3186113"/>
          <p14:tracePt t="8860" x="7867650" y="3186113"/>
          <p14:tracePt t="8861" x="7850188" y="3186113"/>
          <p14:tracePt t="8863" x="7842250" y="3178175"/>
          <p14:tracePt t="8864" x="7832725" y="3178175"/>
          <p14:tracePt t="8865" x="7824788" y="3178175"/>
          <p14:tracePt t="8867" x="7807325" y="3178175"/>
          <p14:tracePt t="8868" x="7799388" y="3178175"/>
          <p14:tracePt t="8871" x="7781925" y="3170238"/>
          <p14:tracePt t="8872" x="7766050" y="3170238"/>
          <p14:tracePt t="8873" x="7748588" y="3170238"/>
          <p14:tracePt t="8875" x="7740650" y="3170238"/>
          <p14:tracePt t="8876" x="7723188" y="3152775"/>
          <p14:tracePt t="8877" x="7705725" y="3152775"/>
          <p14:tracePt t="8878" x="7697788" y="3152775"/>
          <p14:tracePt t="8879" x="7680325" y="3152775"/>
          <p14:tracePt t="8880" x="7672388" y="3152775"/>
          <p14:tracePt t="8889" x="7586663" y="3144838"/>
          <p14:tracePt t="8890" x="7553325" y="3135313"/>
          <p14:tracePt t="8891" x="7545388" y="3135313"/>
          <p14:tracePt t="8893" x="7535863" y="3135313"/>
          <p14:tracePt t="8894" x="7502525" y="3135313"/>
          <p14:tracePt t="8895" x="7493000" y="3135313"/>
          <p14:tracePt t="8896" x="7485063" y="3135313"/>
          <p14:tracePt t="8898" x="7467600" y="3135313"/>
          <p14:tracePt t="8898" x="7459663" y="3135313"/>
          <p14:tracePt t="8899" x="7459663" y="3127375"/>
          <p14:tracePt t="8900" x="7442200" y="3127375"/>
          <p14:tracePt t="8901" x="7426325" y="3127375"/>
          <p14:tracePt t="8904" x="7400925" y="3127375"/>
          <p14:tracePt t="8906" x="7373938" y="3127375"/>
          <p14:tracePt t="8907" x="7366000" y="3127375"/>
          <p14:tracePt t="8908" x="7358063" y="3127375"/>
          <p14:tracePt t="8909" x="7340600" y="3127375"/>
          <p14:tracePt t="8910" x="7332663" y="3127375"/>
          <p14:tracePt t="8911" x="7323138" y="3127375"/>
          <p14:tracePt t="8912" x="7315200" y="3127375"/>
          <p14:tracePt t="8913" x="7297738" y="3127375"/>
          <p14:tracePt t="8914" x="7289800" y="3127375"/>
          <p14:tracePt t="8916" x="7281863" y="3127375"/>
          <p14:tracePt t="8917" x="7272338" y="3127375"/>
          <p14:tracePt t="8918" x="7256463" y="3127375"/>
          <p14:tracePt t="8921" x="7246938" y="3127375"/>
          <p14:tracePt t="8923" x="7229475" y="3127375"/>
          <p14:tracePt t="8926" x="7213600" y="3127375"/>
          <p14:tracePt t="8928" x="7204075" y="3127375"/>
          <p14:tracePt t="8931" x="7196138" y="3127375"/>
          <p14:tracePt t="8935" x="7188200" y="3127375"/>
          <p14:tracePt t="8938" x="7170738" y="3127375"/>
          <p14:tracePt t="8940" x="7162800" y="3127375"/>
          <p14:tracePt t="8946" x="7153275" y="3127375"/>
          <p14:tracePt t="8951" x="7145338" y="3127375"/>
          <p14:tracePt t="8957" x="7127875" y="3127375"/>
          <p14:tracePt t="8964" x="7119938" y="3127375"/>
          <p14:tracePt t="8975" x="7112000" y="3127375"/>
          <p14:tracePt t="9046" x="7102475" y="3127375"/>
          <p14:tracePt t="9051" x="7102475" y="3109913"/>
          <p14:tracePt t="9058" x="7102475" y="3101975"/>
          <p14:tracePt t="9061" x="7085013" y="3101975"/>
          <p14:tracePt t="9062" x="7085013" y="3094038"/>
          <p14:tracePt t="9066" x="7085013" y="3084513"/>
          <p14:tracePt t="9071" x="7077075" y="3084513"/>
          <p14:tracePt t="9072" x="7077075" y="3067050"/>
          <p14:tracePt t="9075" x="7077075" y="3059113"/>
          <p14:tracePt t="9076" x="7069138" y="3059113"/>
          <p14:tracePt t="9080" x="7069138" y="3051175"/>
          <p14:tracePt t="9083" x="7059613" y="3051175"/>
          <p14:tracePt t="9085" x="7059613" y="3041650"/>
          <p14:tracePt t="9090" x="7059613" y="3025775"/>
          <p14:tracePt t="9094" x="7043738" y="3025775"/>
          <p14:tracePt t="9097" x="7043738" y="3016250"/>
          <p14:tracePt t="9104" x="7034213" y="3008313"/>
          <p14:tracePt t="9113" x="7034213" y="3000375"/>
          <p14:tracePt t="9131" x="7034213" y="2982913"/>
          <p14:tracePt t="9147" x="7034213" y="2974975"/>
          <p14:tracePt t="9158" x="7034213" y="2965450"/>
          <p14:tracePt t="9172" x="7034213" y="2957513"/>
          <p14:tracePt t="9200" x="7043738" y="2957513"/>
          <p14:tracePt t="9209" x="7043738" y="2940050"/>
          <p14:tracePt t="9222" x="7051675" y="2940050"/>
          <p14:tracePt t="9228" x="7051675" y="2932113"/>
          <p14:tracePt t="9229" x="7059613" y="2932113"/>
          <p14:tracePt t="9234" x="7069138" y="2932113"/>
          <p14:tracePt t="9236" x="7069138" y="2922588"/>
          <p14:tracePt t="9243" x="7085013" y="2922588"/>
          <p14:tracePt t="9246" x="7085013" y="2914650"/>
          <p14:tracePt t="9250" x="7094538" y="2914650"/>
          <p14:tracePt t="9264" x="7102475" y="2914650"/>
          <p14:tracePt t="9278" x="7112000" y="2914650"/>
          <p14:tracePt t="9280" x="7112000" y="2897188"/>
          <p14:tracePt t="9285" x="7127875" y="2897188"/>
          <p14:tracePt t="9291" x="7137400" y="2897188"/>
          <p14:tracePt t="9294" x="7137400" y="2906713"/>
          <p14:tracePt t="9296" x="7145338" y="2906713"/>
          <p14:tracePt t="9304" x="7153275" y="2914650"/>
          <p14:tracePt t="9305" x="7170738" y="2914650"/>
          <p14:tracePt t="9309" x="7170738" y="2922588"/>
          <p14:tracePt t="9310" x="7178675" y="2922588"/>
          <p14:tracePt t="9316" x="7188200" y="2940050"/>
          <p14:tracePt t="9321" x="7196138" y="2940050"/>
          <p14:tracePt t="9323" x="7196138" y="2949575"/>
          <p14:tracePt t="9325" x="7213600" y="2949575"/>
          <p14:tracePt t="9330" x="7221538" y="2949575"/>
          <p14:tracePt t="9331" x="7221538" y="2957513"/>
          <p14:tracePt t="9338" x="7229475" y="2957513"/>
          <p14:tracePt t="9349" x="7239000" y="2957513"/>
          <p14:tracePt t="9378" x="7239000" y="2965450"/>
          <p14:tracePt t="9406" x="7256463" y="2965450"/>
          <p14:tracePt t="9422" x="7264400" y="2965450"/>
          <p14:tracePt t="9433" x="7272338" y="2965450"/>
          <p14:tracePt t="9446" x="7281863" y="2965450"/>
          <p14:tracePt t="9457" x="7297738" y="2965450"/>
          <p14:tracePt t="9478" x="7307263" y="2965450"/>
          <p14:tracePt t="9642" x="7315200" y="2965450"/>
          <p14:tracePt t="9653" x="7323138" y="2965450"/>
          <p14:tracePt t="9656" x="7323138" y="2957513"/>
          <p14:tracePt t="9660" x="7340600" y="2957513"/>
          <p14:tracePt t="9668" x="7348538" y="2957513"/>
          <p14:tracePt t="9673" x="7348538" y="2940050"/>
          <p14:tracePt t="9678" x="7358063" y="2940050"/>
          <p14:tracePt t="9686" x="7358063" y="2932113"/>
          <p14:tracePt t="9689" x="7366000" y="2932113"/>
          <p14:tracePt t="9699" x="7383463" y="2932113"/>
          <p14:tracePt t="9709" x="7391400" y="2932113"/>
          <p14:tracePt t="9722" x="7400925" y="2932113"/>
          <p14:tracePt t="9728" x="7400925" y="2922588"/>
          <p14:tracePt t="9750" x="7408863" y="2922588"/>
          <p14:tracePt t="9785" x="7426325" y="2922588"/>
          <p14:tracePt t="9814" x="7434263" y="2922588"/>
          <p14:tracePt t="10363" x="7442200" y="2922588"/>
          <p14:tracePt t="10382" x="7442200" y="2940050"/>
          <p14:tracePt t="10388" x="7451725" y="2940050"/>
          <p14:tracePt t="10404" x="7467600" y="2940050"/>
          <p14:tracePt t="10420" x="7477125" y="2940050"/>
          <p14:tracePt t="10427" x="7485063" y="2940050"/>
          <p14:tracePt t="10436" x="7493000" y="2940050"/>
          <p14:tracePt t="10442" x="7510463" y="2940050"/>
          <p14:tracePt t="10447" x="7518400" y="2940050"/>
          <p14:tracePt t="10456" x="7527925" y="2940050"/>
          <p14:tracePt t="10460" x="7535863" y="2940050"/>
          <p14:tracePt t="10463" x="7553325" y="2940050"/>
          <p14:tracePt t="10466" x="7561263" y="2940050"/>
          <p14:tracePt t="10471" x="7570788" y="2940050"/>
          <p14:tracePt t="10474" x="7578725" y="2940050"/>
          <p14:tracePt t="10477" x="7596188" y="2940050"/>
          <p14:tracePt t="10479" x="7604125" y="2940050"/>
          <p14:tracePt t="10481" x="7612063" y="2940050"/>
          <p14:tracePt t="10484" x="7621588" y="2940050"/>
          <p14:tracePt t="10488" x="7637463" y="2940050"/>
          <p14:tracePt t="10492" x="7646988" y="2940050"/>
          <p14:tracePt t="10494" x="7654925" y="2940050"/>
          <p14:tracePt t="10498" x="7662863" y="2940050"/>
          <p14:tracePt t="10501" x="7680325" y="2940050"/>
          <p14:tracePt t="10505" x="7688263" y="2940050"/>
          <p14:tracePt t="10508" x="7697788" y="2940050"/>
          <p14:tracePt t="10510" x="7705725" y="2940050"/>
          <p14:tracePt t="10514" x="7723188" y="2940050"/>
          <p14:tracePt t="10516" x="7723188" y="2932113"/>
          <p14:tracePt t="10517" x="7731125" y="2932113"/>
          <p14:tracePt t="10520" x="7740650" y="2932113"/>
          <p14:tracePt t="10522" x="7748588" y="2932113"/>
          <p14:tracePt t="10525" x="7766050" y="2932113"/>
          <p14:tracePt t="10527" x="7773988" y="2932113"/>
          <p14:tracePt t="10529" x="7781925" y="2932113"/>
          <p14:tracePt t="10533" x="7791450" y="2932113"/>
          <p14:tracePt t="10534" x="7807325" y="2932113"/>
          <p14:tracePt t="10537" x="7816850" y="2932113"/>
          <p14:tracePt t="10538" x="7824788" y="2932113"/>
          <p14:tracePt t="10541" x="7832725" y="2932113"/>
          <p14:tracePt t="10543" x="7850188" y="2932113"/>
          <p14:tracePt t="10544" x="7859713" y="2932113"/>
          <p14:tracePt t="10545" x="7867650" y="2932113"/>
          <p14:tracePt t="10547" x="7875588" y="2932113"/>
          <p14:tracePt t="10548" x="7875588" y="2922588"/>
          <p14:tracePt t="10549" x="7893050" y="2922588"/>
          <p14:tracePt t="10550" x="7900988" y="2922588"/>
          <p14:tracePt t="10551" x="7910513" y="2922588"/>
          <p14:tracePt t="10554" x="7943850" y="2922588"/>
          <p14:tracePt t="10556" x="7951788" y="2922588"/>
          <p14:tracePt t="10557" x="7951788" y="2914650"/>
          <p14:tracePt t="10558" x="7961313" y="2914650"/>
          <p14:tracePt t="10559" x="7977188" y="2914650"/>
          <p14:tracePt t="10560" x="7986713" y="2914650"/>
          <p14:tracePt t="10561" x="7994650" y="2914650"/>
          <p14:tracePt t="10562" x="8004175" y="2914650"/>
          <p14:tracePt t="10563" x="8020050" y="2914650"/>
          <p14:tracePt t="10564" x="8029575" y="2914650"/>
          <p14:tracePt t="10565" x="8037513" y="2914650"/>
          <p14:tracePt t="10566" x="8045450" y="2914650"/>
          <p14:tracePt t="10567" x="8062913" y="2914650"/>
          <p14:tracePt t="10570" x="8080375" y="2914650"/>
          <p14:tracePt t="10572" x="8088313" y="2914650"/>
          <p14:tracePt t="10573" x="8105775" y="2914650"/>
          <p14:tracePt t="10574" x="8113713" y="2914650"/>
          <p14:tracePt t="10575" x="8121650" y="2897188"/>
          <p14:tracePt t="10576" x="8131175" y="2897188"/>
          <p14:tracePt t="10578" x="8147050" y="2897188"/>
          <p14:tracePt t="10579" x="8156575" y="2897188"/>
          <p14:tracePt t="10581" x="8164513" y="2897188"/>
          <p14:tracePt t="10583" x="8174038" y="2897188"/>
          <p14:tracePt t="10587" x="8199438" y="2897188"/>
          <p14:tracePt t="10588" x="8207375" y="2897188"/>
          <p14:tracePt t="10590" x="8215313" y="2897188"/>
          <p14:tracePt t="10592" x="8232775" y="2897188"/>
          <p14:tracePt t="10596" x="8240713" y="2897188"/>
          <p14:tracePt t="10599" x="8250238" y="2897188"/>
          <p14:tracePt t="10607" x="8258175" y="2897188"/>
          <p14:tracePt t="10617" x="8275638" y="2897188"/>
          <p14:tracePt t="10665" x="8283575" y="2897188"/>
          <p14:tracePt t="10721" x="8291513" y="2897188"/>
          <p14:tracePt t="10739" x="8301038" y="2897188"/>
          <p14:tracePt t="10749" x="8318500" y="2897188"/>
          <p14:tracePt t="10755" x="8318500" y="2889250"/>
          <p14:tracePt t="10758" x="8326438" y="2889250"/>
          <p14:tracePt t="10767" x="8334375" y="2889250"/>
          <p14:tracePt t="10771" x="8343900" y="2889250"/>
          <p14:tracePt t="10779" x="8343900" y="2881313"/>
          <p14:tracePt t="10780" x="8359775" y="2881313"/>
          <p14:tracePt t="10791" x="8369300" y="2881313"/>
          <p14:tracePt t="10797" x="8377238" y="2881313"/>
          <p14:tracePt t="10799" x="8377238" y="2871788"/>
          <p14:tracePt t="10805" x="8385175" y="2871788"/>
          <p14:tracePt t="10815" x="8402638" y="2871788"/>
          <p14:tracePt t="10820" x="8402638" y="2855913"/>
          <p14:tracePt t="10826" x="8410575" y="2855913"/>
          <p14:tracePt t="10834" x="8410575" y="2846388"/>
          <p14:tracePt t="10837" x="8420100" y="2846388"/>
          <p14:tracePt t="10843" x="8428038" y="2846388"/>
          <p14:tracePt t="10846" x="8428038" y="2838450"/>
          <p14:tracePt t="10851" x="8445500" y="2838450"/>
          <p14:tracePt t="10855" x="8453438" y="2830513"/>
          <p14:tracePt t="10858" x="8462963" y="2830513"/>
          <p14:tracePt t="10860" x="8462963" y="2813050"/>
          <p14:tracePt t="10861" x="8470900" y="2813050"/>
          <p14:tracePt t="10865" x="8488363" y="2813050"/>
          <p14:tracePt t="10867" x="8488363" y="2805113"/>
          <p14:tracePt t="10870" x="8496300" y="2805113"/>
          <p14:tracePt t="10872" x="8504238" y="2805113"/>
          <p14:tracePt t="10874" x="8504238" y="2795588"/>
          <p14:tracePt t="10876" x="8513763" y="2795588"/>
          <p14:tracePt t="10877" x="8529638" y="2795588"/>
          <p14:tracePt t="10881" x="8539163" y="2795588"/>
          <p14:tracePt t="10883" x="8539163" y="2787650"/>
          <p14:tracePt t="10889" x="8547100" y="2787650"/>
          <p14:tracePt t="10913" x="8555038" y="2787650"/>
          <p14:tracePt t="11049" x="8572500" y="2787650"/>
          <p14:tracePt t="11079" x="8580438" y="2787650"/>
          <p14:tracePt t="11103" x="8589963" y="2787650"/>
          <p14:tracePt t="11113" x="8589963" y="2770188"/>
          <p14:tracePt t="11133" x="8597900" y="2770188"/>
          <p14:tracePt t="11159" x="8615363" y="2770188"/>
          <p14:tracePt t="11191" x="8623300" y="2770188"/>
          <p14:tracePt t="11316" x="8623300" y="2762250"/>
          <p14:tracePt t="11354" x="8632825" y="2762250"/>
          <p14:tracePt t="11443" x="8640763" y="2762250"/>
          <p14:tracePt t="11514" x="8658225" y="2762250"/>
          <p14:tracePt t="11540" x="8666163" y="2762250"/>
          <p14:tracePt t="11594" x="8674100" y="2762250"/>
          <p14:tracePt t="11618" x="8674100" y="2770188"/>
          <p14:tracePt t="11656" x="8683625" y="2770188"/>
          <p14:tracePt t="11778" x="8683625" y="2778125"/>
          <p14:tracePt t="12603" x="8699500" y="2778125"/>
          <p14:tracePt t="12608" x="8709025" y="2770188"/>
          <p14:tracePt t="12613" x="8716963" y="2770188"/>
          <p14:tracePt t="12615" x="8716963" y="2762250"/>
          <p14:tracePt t="12616" x="8724900" y="2762250"/>
          <p14:tracePt t="12620" x="8742363" y="2762250"/>
          <p14:tracePt t="12623" x="8742363" y="2752725"/>
          <p14:tracePt t="12624" x="8750300" y="2752725"/>
          <p14:tracePt t="12626" x="8759825" y="2752725"/>
          <p14:tracePt t="12628" x="8767763" y="2752725"/>
          <p14:tracePt t="12630" x="8767763" y="2744788"/>
          <p14:tracePt t="12631" x="8785225" y="2744788"/>
          <p14:tracePt t="12634" x="8793163" y="2744788"/>
          <p14:tracePt t="12637" x="8802688" y="2744788"/>
          <p14:tracePt t="12638" x="8810625" y="2727325"/>
          <p14:tracePt t="12639" x="8828088" y="2727325"/>
          <p14:tracePt t="12641" x="8836025" y="2727325"/>
          <p14:tracePt t="12644" x="8843963" y="2727325"/>
          <p14:tracePt t="12645" x="8853488" y="2727325"/>
          <p14:tracePt t="12647" x="8869363" y="2727325"/>
          <p14:tracePt t="12649" x="8878888" y="2727325"/>
          <p14:tracePt t="12655" x="8894763" y="2719388"/>
          <p14:tracePt t="12656" x="8912225" y="2719388"/>
          <p14:tracePt t="12659" x="8921750" y="2719388"/>
          <p14:tracePt t="12660" x="8929688" y="2719388"/>
          <p14:tracePt t="12663" x="8937625" y="2719388"/>
          <p14:tracePt t="12665" x="8955088" y="2719388"/>
          <p14:tracePt t="12670" x="8963025" y="2719388"/>
          <p14:tracePt t="12671" x="8972550" y="2719388"/>
          <p14:tracePt t="12673" x="8980488" y="2719388"/>
          <p14:tracePt t="12679" x="8997950" y="2719388"/>
          <p14:tracePt t="12685" x="9005888" y="2719388"/>
          <p14:tracePt t="12690" x="9013825" y="2719388"/>
          <p14:tracePt t="12703" x="9023350" y="2719388"/>
          <p14:tracePt t="12712" x="9039225" y="2719388"/>
          <p14:tracePt t="12721" x="9048750" y="2719388"/>
          <p14:tracePt t="12724" x="9056688" y="2719388"/>
          <p14:tracePt t="12727" x="9064625" y="2719388"/>
          <p14:tracePt t="12731" x="9082088" y="2711450"/>
          <p14:tracePt t="12733" x="9091613" y="2711450"/>
          <p14:tracePt t="12735" x="9099550" y="2711450"/>
          <p14:tracePt t="12738" x="9107488" y="2711450"/>
          <p14:tracePt t="12739" x="9124950" y="2711450"/>
          <p14:tracePt t="12741" x="9132888" y="2711450"/>
          <p14:tracePt t="12743" x="9132888" y="2701925"/>
          <p14:tracePt t="12744" x="9142413" y="2701925"/>
          <p14:tracePt t="12745" x="9150350" y="2701925"/>
          <p14:tracePt t="12746" x="9167813" y="2701925"/>
          <p14:tracePt t="12748" x="9175750" y="2701925"/>
          <p14:tracePt t="12750" x="9183688" y="2701925"/>
          <p14:tracePt t="12753" x="9209088" y="2701925"/>
          <p14:tracePt t="12754" x="9218613" y="2701925"/>
          <p14:tracePt t="12755" x="9226550" y="2701925"/>
          <p14:tracePt t="12757" x="9236075" y="2701925"/>
          <p14:tracePt t="12759" x="9251950" y="2701925"/>
          <p14:tracePt t="12760" x="9261475" y="2701925"/>
          <p14:tracePt t="12762" x="9269413" y="2701925"/>
          <p14:tracePt t="12764" x="9277350" y="2701925"/>
          <p14:tracePt t="12765" x="9294813" y="2701925"/>
          <p14:tracePt t="12767" x="9302750" y="2701925"/>
          <p14:tracePt t="12770" x="9320213" y="2701925"/>
          <p14:tracePt t="12773" x="9337675" y="2701925"/>
          <p14:tracePt t="12775" x="9345613" y="2701925"/>
          <p14:tracePt t="12776" x="9353550" y="2701925"/>
          <p14:tracePt t="12780" x="9363075" y="2701925"/>
          <p14:tracePt t="12783" x="9380538" y="2701925"/>
          <p14:tracePt t="12787" x="9388475" y="2701925"/>
          <p14:tracePt t="12792" x="9396413" y="2701925"/>
          <p14:tracePt t="12796" x="9405938" y="2701925"/>
          <p14:tracePt t="12829" x="9421813" y="2701925"/>
          <p14:tracePt t="12845" x="9431338" y="2701925"/>
          <p14:tracePt t="12850" x="9431338" y="2711450"/>
          <p14:tracePt t="12854" x="9439275" y="2711450"/>
          <p14:tracePt t="12858" x="9447213" y="2711450"/>
          <p14:tracePt t="12864" x="9464675" y="2711450"/>
          <p14:tracePt t="12870" x="9472613" y="2711450"/>
          <p14:tracePt t="12872" x="9472613" y="2727325"/>
          <p14:tracePt t="12875" x="9482138" y="2727325"/>
          <p14:tracePt t="12881" x="9490075" y="2727325"/>
          <p14:tracePt t="12887" x="9507538" y="2727325"/>
          <p14:tracePt t="12893" x="9515475" y="2727325"/>
          <p14:tracePt t="12898" x="9523413" y="2727325"/>
          <p14:tracePt t="12903" x="9532938" y="2727325"/>
          <p14:tracePt t="12921" x="9558338" y="2736850"/>
          <p14:tracePt t="12923" x="9566275" y="2736850"/>
          <p14:tracePt t="12925" x="9575800" y="2736850"/>
          <p14:tracePt t="12929" x="9591675" y="2736850"/>
          <p14:tracePt t="12932" x="9601200" y="2736850"/>
          <p14:tracePt t="12934" x="9609138" y="2736850"/>
          <p14:tracePt t="12937" x="9617075" y="2736850"/>
          <p14:tracePt t="12939" x="9634538" y="2736850"/>
          <p14:tracePt t="12940" x="9634538" y="2727325"/>
          <p14:tracePt t="12942" x="9642475" y="2727325"/>
          <p14:tracePt t="12944" x="9652000" y="2727325"/>
          <p14:tracePt t="12946" x="9659938" y="2727325"/>
          <p14:tracePt t="12948" x="9677400" y="2727325"/>
          <p14:tracePt t="12949" x="9685338" y="2727325"/>
          <p14:tracePt t="12954" x="9702800" y="2727325"/>
          <p14:tracePt t="12955" x="9702800" y="2719388"/>
          <p14:tracePt t="12957" x="9720263" y="2719388"/>
          <p14:tracePt t="12958" x="9728200" y="2719388"/>
          <p14:tracePt t="12959" x="9736138" y="2719388"/>
          <p14:tracePt t="12961" x="9745663" y="2719388"/>
          <p14:tracePt t="12963" x="9761538" y="2711450"/>
          <p14:tracePt t="12964" x="9771063" y="2711450"/>
          <p14:tracePt t="12965" x="9779000" y="2711450"/>
          <p14:tracePt t="12968" x="9786938" y="2711450"/>
          <p14:tracePt t="12970" x="9804400" y="2711450"/>
          <p14:tracePt t="12973" x="9812338" y="2711450"/>
          <p14:tracePt t="12974" x="9821863" y="2711450"/>
          <p14:tracePt t="12976" x="9829800" y="2711450"/>
          <p14:tracePt t="12977" x="9847263" y="2701925"/>
          <p14:tracePt t="12978" x="9855200" y="2701925"/>
          <p14:tracePt t="12980" x="9864725" y="2701925"/>
          <p14:tracePt t="12982" x="9872663" y="2701925"/>
          <p14:tracePt t="12983" x="9872663" y="2686050"/>
          <p14:tracePt t="12986" x="9890125" y="2686050"/>
          <p14:tracePt t="12989" x="9898063" y="2686050"/>
          <p14:tracePt t="12991" x="9906000" y="2686050"/>
          <p14:tracePt t="12995" x="9915525" y="2686050"/>
          <p14:tracePt t="12999" x="9931400" y="2686050"/>
          <p14:tracePt t="13004" x="9931400" y="2676525"/>
          <p14:tracePt t="13005" x="9940925" y="2676525"/>
          <p14:tracePt t="13006" x="9948863" y="2676525"/>
          <p14:tracePt t="13013" x="9956800" y="2676525"/>
          <p14:tracePt t="13016" x="9974263" y="2676525"/>
          <p14:tracePt t="13020" x="9974263" y="2668588"/>
          <p14:tracePt t="13023" x="9983788" y="2668588"/>
          <p14:tracePt t="13026" x="9991725" y="2668588"/>
          <p14:tracePt t="13029" x="9991725" y="2660650"/>
          <p14:tracePt t="13030" x="9999663" y="2660650"/>
          <p14:tracePt t="13035" x="10017125" y="2660650"/>
          <p14:tracePt t="13037" x="10025063" y="2643188"/>
          <p14:tracePt t="13040" x="10034588" y="2643188"/>
          <p14:tracePt t="13041" x="10034588" y="2633663"/>
          <p14:tracePt t="13043" x="10042525" y="2633663"/>
          <p14:tracePt t="13046" x="10059988" y="2633663"/>
          <p14:tracePt t="13047" x="10059988" y="2625725"/>
          <p14:tracePt t="13048" x="10067925" y="2625725"/>
          <p14:tracePt t="13053" x="10085388" y="2617788"/>
          <p14:tracePt t="13055" x="10101263" y="2617788"/>
          <p14:tracePt t="13055" x="10101263" y="2600325"/>
          <p14:tracePt t="13057" x="10110788" y="2600325"/>
          <p14:tracePt t="13059" x="10118725" y="2600325"/>
          <p14:tracePt t="13060" x="10118725" y="2592388"/>
          <p14:tracePt t="13062" x="10126663" y="2592388"/>
          <p14:tracePt t="13064" x="10144125" y="2592388"/>
          <p14:tracePt t="13068" x="10153650" y="2592388"/>
          <p14:tracePt t="13071" x="10169525" y="2582863"/>
          <p14:tracePt t="13072" x="10169525" y="2574925"/>
          <p14:tracePt t="13074" x="10186988" y="2574925"/>
          <p14:tracePt t="13075" x="10186988" y="2557463"/>
          <p14:tracePt t="13076" x="10194925" y="2557463"/>
          <p14:tracePt t="13079" x="10204450" y="2557463"/>
          <p14:tracePt t="13082" x="10212388" y="2557463"/>
          <p14:tracePt t="13084" x="10212388" y="2549525"/>
          <p14:tracePt t="13087" x="10229850" y="2549525"/>
          <p14:tracePt t="13090" x="10237788" y="2549525"/>
          <p14:tracePt t="13097" x="10237788" y="2541588"/>
          <p14:tracePt t="13099" x="10245725" y="2541588"/>
          <p14:tracePt t="13182" x="10255250" y="2541588"/>
          <p14:tracePt t="13194" x="10271125" y="2541588"/>
          <p14:tracePt t="13220" x="10280650" y="2541588"/>
          <p14:tracePt t="13238" x="10288588" y="2541588"/>
          <p14:tracePt t="13249" x="10298113" y="2541588"/>
          <p14:tracePt t="13256" x="10313988" y="2541588"/>
          <p14:tracePt t="13261" x="10323513" y="2541588"/>
          <p14:tracePt t="13270" x="10331450" y="2541588"/>
          <p14:tracePt t="13274" x="10339388" y="2541588"/>
          <p14:tracePt t="13281" x="10356850" y="2541588"/>
          <p14:tracePt t="13286" x="10364788" y="2541588"/>
          <p14:tracePt t="13291" x="10374313" y="2541588"/>
          <p14:tracePt t="13298" x="10382250" y="2541588"/>
          <p14:tracePt t="13305" x="10399713" y="2541588"/>
          <p14:tracePt t="13310" x="10407650" y="2541588"/>
          <p14:tracePt t="13314" x="10415588" y="2541588"/>
          <p14:tracePt t="13319" x="10415588" y="2532063"/>
          <p14:tracePt t="13321" x="10425113" y="2532063"/>
          <p14:tracePt t="13325" x="10442575" y="2532063"/>
          <p14:tracePt t="13328" x="10450513" y="2532063"/>
          <p14:tracePt t="13332" x="10450513" y="2516188"/>
          <p14:tracePt t="13333" x="10458450" y="2516188"/>
          <p14:tracePt t="13337" x="10467975" y="2516188"/>
          <p14:tracePt t="13341" x="10483850" y="2516188"/>
          <p14:tracePt t="13345" x="10493375" y="2516188"/>
          <p14:tracePt t="13346" x="10493375" y="2506663"/>
          <p14:tracePt t="13348" x="10501313" y="2506663"/>
          <p14:tracePt t="13353" x="10509250" y="2506663"/>
          <p14:tracePt t="13356" x="10526713" y="2506663"/>
          <p14:tracePt t="13358" x="10534650" y="2506663"/>
          <p14:tracePt t="13362" x="10534650" y="2498725"/>
          <p14:tracePt t="13363" x="10544175" y="2498725"/>
          <p14:tracePt t="13364" x="10552113" y="2498725"/>
          <p14:tracePt t="13370" x="10569575" y="2498725"/>
          <p14:tracePt t="13372" x="10577513" y="2498725"/>
          <p14:tracePt t="13373" x="10577513" y="2489200"/>
          <p14:tracePt t="13376" x="10585450" y="2489200"/>
          <p14:tracePt t="13382" x="10594975" y="2489200"/>
          <p14:tracePt t="13387" x="10612438" y="2489200"/>
          <p14:tracePt t="13390" x="10620375" y="2489200"/>
          <p14:tracePt t="13394" x="10628313" y="2489200"/>
          <p14:tracePt t="13396" x="10628313" y="2473325"/>
          <p14:tracePt t="13403" x="10637838" y="2473325"/>
          <p14:tracePt t="13407" x="10653713" y="2473325"/>
          <p14:tracePt t="13413" x="10663238" y="2473325"/>
          <p14:tracePt t="13418" x="10671175" y="2473325"/>
          <p14:tracePt t="13420" x="10671175" y="2463800"/>
          <p14:tracePt t="13421" x="10679113" y="2463800"/>
          <p14:tracePt t="13428" x="10696575" y="2463800"/>
          <p14:tracePt t="13437" x="10704513" y="2463800"/>
          <p14:tracePt t="13438" x="10704513" y="2455863"/>
          <p14:tracePt t="13442" x="10714038" y="2455863"/>
          <p14:tracePt t="13464" x="10721975" y="2455863"/>
          <p14:tracePt t="13487" x="10739438" y="2455863"/>
          <p14:tracePt t="13491" x="10739438" y="2447925"/>
          <p14:tracePt t="13504" x="10747375" y="2447925"/>
          <p14:tracePt t="13512" x="10747375" y="2430463"/>
          <p14:tracePt t="13513" x="10756900" y="2430463"/>
          <p14:tracePt t="13522" x="10764838" y="2430463"/>
          <p14:tracePt t="13526" x="10764838" y="2422525"/>
          <p14:tracePt t="13529" x="10782300" y="2422525"/>
          <p14:tracePt t="13583" x="10790238" y="2422525"/>
          <p14:tracePt t="13595" x="10790238" y="2413000"/>
          <p14:tracePt t="13604" x="10798175" y="2413000"/>
          <p14:tracePt t="13606" x="10798175" y="2405063"/>
          <p14:tracePt t="13616" x="10807700" y="2405063"/>
          <p14:tracePt t="13627" x="10807700" y="2387600"/>
          <p14:tracePt t="13630" x="10823575" y="2387600"/>
          <p14:tracePt t="13643" x="10833100" y="2387600"/>
          <p14:tracePt t="13647" x="10833100" y="2379663"/>
          <p14:tracePt t="13662" x="10841038" y="2379663"/>
          <p14:tracePt t="13819" x="10841038" y="2387600"/>
          <p14:tracePt t="13839" x="10841038" y="2397125"/>
          <p14:tracePt t="13849" x="10841038" y="2405063"/>
          <p14:tracePt t="13862" x="10823575" y="2413000"/>
          <p14:tracePt t="13886" x="10823575" y="2430463"/>
          <p14:tracePt t="13956" x="10815638" y="2430463"/>
          <p14:tracePt t="14007" x="10815638" y="2422525"/>
          <p14:tracePt t="14012" x="10823575" y="2422525"/>
          <p14:tracePt t="14023" x="10833100" y="2413000"/>
          <p14:tracePt t="14030" x="10841038" y="2413000"/>
          <p14:tracePt t="14037" x="10841038" y="2405063"/>
          <p14:tracePt t="14042" x="10848975" y="2405063"/>
          <p14:tracePt t="14182" x="10848975" y="2387600"/>
          <p14:tracePt t="14343" x="10866438" y="2387600"/>
          <p14:tracePt t="14369" x="10866438" y="2379663"/>
          <p14:tracePt t="14499" x="10866438" y="2387600"/>
          <p14:tracePt t="14532" x="10866438" y="2397125"/>
          <p14:tracePt t="14543" x="10866438" y="2405063"/>
          <p14:tracePt t="14551" x="10866438" y="2413000"/>
          <p14:tracePt t="14557" x="10866438" y="2430463"/>
          <p14:tracePt t="14561" x="10866438" y="2438400"/>
          <p14:tracePt t="14570" x="10866438" y="2447925"/>
          <p14:tracePt t="14573" x="10866438" y="2455863"/>
          <p14:tracePt t="14578" x="10866438" y="2473325"/>
          <p14:tracePt t="14586" x="10866438" y="2481263"/>
          <p14:tracePt t="14591" x="10866438" y="2489200"/>
          <p14:tracePt t="14596" x="10866438" y="2498725"/>
          <p14:tracePt t="14603" x="10866438" y="2516188"/>
          <p14:tracePt t="14608" x="10866438" y="2524125"/>
          <p14:tracePt t="14614" x="10866438" y="2532063"/>
          <p14:tracePt t="14621" x="10866438" y="2541588"/>
          <p14:tracePt t="14625" x="10866438" y="2557463"/>
          <p14:tracePt t="14630" x="10866438" y="2566988"/>
          <p14:tracePt t="14637" x="10866438" y="2574925"/>
          <p14:tracePt t="14641" x="10866438" y="2582863"/>
          <p14:tracePt t="14645" x="10866438" y="2600325"/>
          <p14:tracePt t="14646" x="10874375" y="2600325"/>
          <p14:tracePt t="14653" x="10874375" y="2608263"/>
          <p14:tracePt t="14656" x="10874375" y="2617788"/>
          <p14:tracePt t="14663" x="10874375" y="2625725"/>
          <p14:tracePt t="14666" x="10874375" y="2643188"/>
          <p14:tracePt t="14670" x="10883900" y="2643188"/>
          <p14:tracePt t="14672" x="10883900" y="2651125"/>
          <p14:tracePt t="14677" x="10883900" y="2660650"/>
          <p14:tracePt t="14680" x="10883900" y="2668588"/>
          <p14:tracePt t="14681" x="10891838" y="2668588"/>
          <p14:tracePt t="14686" x="10891838" y="2686050"/>
          <p14:tracePt t="14690" x="10891838" y="2693988"/>
          <p14:tracePt t="14692" x="10909300" y="2701925"/>
          <p14:tracePt t="14696" x="10909300" y="2711450"/>
          <p14:tracePt t="14700" x="10909300" y="2727325"/>
          <p14:tracePt t="14704" x="10917238" y="2727325"/>
          <p14:tracePt t="14706" x="10917238" y="2736850"/>
          <p14:tracePt t="14710" x="10917238" y="2744788"/>
          <p14:tracePt t="14719" x="10926763" y="2752725"/>
          <p14:tracePt t="14727" x="10926763" y="2770188"/>
          <p14:tracePt t="14742" x="10926763" y="2778125"/>
          <p14:tracePt t="14744" x="10934700" y="2778125"/>
          <p14:tracePt t="14771" x="10952163" y="2778125"/>
          <p14:tracePt t="14781" x="10952163" y="2787650"/>
          <p14:tracePt t="14821" x="10960100" y="2787650"/>
          <p14:tracePt t="14852" x="10960100" y="2795588"/>
          <p14:tracePt t="14868" x="10968038" y="2795588"/>
          <p14:tracePt t="14886" x="10968038" y="2813050"/>
          <p14:tracePt t="14897" x="10977563" y="2813050"/>
          <p14:tracePt t="14899" x="10977563" y="2820988"/>
          <p14:tracePt t="14907" x="10977563" y="2830513"/>
          <p14:tracePt t="14911" x="10993438" y="2830513"/>
          <p14:tracePt t="14914" x="10993438" y="2838450"/>
          <p14:tracePt t="14924" x="11002963" y="2838450"/>
          <p14:tracePt t="14925" x="11002963" y="2855913"/>
          <p14:tracePt t="14932" x="11002963" y="2863850"/>
          <p14:tracePt t="14942" x="11002963" y="2871788"/>
          <p14:tracePt t="14944" x="11010900" y="2871788"/>
          <p14:tracePt t="14949" x="11010900" y="2881313"/>
          <p14:tracePt t="14956" x="11018838" y="2881313"/>
          <p14:tracePt t="14960" x="11018838" y="2897188"/>
          <p14:tracePt t="14974" x="11018838" y="2906713"/>
          <p14:tracePt t="14980" x="11036300" y="2906713"/>
          <p14:tracePt t="14987" x="11036300" y="2914650"/>
          <p14:tracePt t="15015" x="11036300" y="2922588"/>
          <p14:tracePt t="16248" x="11028363" y="2922588"/>
          <p14:tracePt t="16259" x="11018838" y="2922588"/>
          <p14:tracePt t="16268" x="11018838" y="2940050"/>
          <p14:tracePt t="16271" x="11010900" y="2940050"/>
          <p14:tracePt t="16282" x="10993438" y="2940050"/>
          <p14:tracePt t="16287" x="10993438" y="2949575"/>
          <p14:tracePt t="16289" x="10985500" y="2949575"/>
          <p14:tracePt t="16301" x="10985500" y="2957513"/>
          <p14:tracePt t="16303" x="10977563" y="2957513"/>
          <p14:tracePt t="16306" x="10968038" y="2957513"/>
          <p14:tracePt t="16309" x="10968038" y="2965450"/>
          <p14:tracePt t="16312" x="10952163" y="2965450"/>
          <p14:tracePt t="16316" x="10952163" y="2982913"/>
          <p14:tracePt t="16320" x="10942638" y="2982913"/>
          <p14:tracePt t="16323" x="10942638" y="2990850"/>
          <p14:tracePt t="16324" x="10934700" y="2990850"/>
          <p14:tracePt t="16328" x="10926763" y="2990850"/>
          <p14:tracePt t="16332" x="10909300" y="3000375"/>
          <p14:tracePt t="16339" x="10901363" y="3000375"/>
          <p14:tracePt t="16340" x="10901363" y="3008313"/>
          <p14:tracePt t="16342" x="10891838" y="3008313"/>
          <p14:tracePt t="16346" x="10891838" y="3025775"/>
          <p14:tracePt t="16347" x="10883900" y="3025775"/>
          <p14:tracePt t="16351" x="10883900" y="3033713"/>
          <p14:tracePt t="16354" x="10858500" y="3033713"/>
          <p14:tracePt t="16355" x="10858500" y="3041650"/>
          <p14:tracePt t="16358" x="10848975" y="3041650"/>
          <p14:tracePt t="16359" x="10848975" y="3051175"/>
          <p14:tracePt t="16360" x="10841038" y="3051175"/>
          <p14:tracePt t="16362" x="10823575" y="3067050"/>
          <p14:tracePt t="16364" x="10815638" y="3067050"/>
          <p14:tracePt t="16365" x="10815638" y="3076575"/>
          <p14:tracePt t="16366" x="10807700" y="3076575"/>
          <p14:tracePt t="16369" x="10798175" y="3084513"/>
          <p14:tracePt t="16371" x="10782300" y="3084513"/>
          <p14:tracePt t="16372" x="10772775" y="3094038"/>
          <p14:tracePt t="16373" x="10772775" y="3109913"/>
          <p14:tracePt t="16374" x="10764838" y="3109913"/>
          <p14:tracePt t="16375" x="10756900" y="3109913"/>
          <p14:tracePt t="16376" x="10756900" y="3119438"/>
          <p14:tracePt t="16377" x="10739438" y="3119438"/>
          <p14:tracePt t="16378" x="10739438" y="3127375"/>
          <p14:tracePt t="16379" x="10729913" y="3127375"/>
          <p14:tracePt t="16380" x="10721975" y="3135313"/>
          <p14:tracePt t="16381" x="10714038" y="3135313"/>
          <p14:tracePt t="16382" x="10714038" y="3152775"/>
          <p14:tracePt t="16384" x="10696575" y="3152775"/>
          <p14:tracePt t="16386" x="10679113" y="3170238"/>
          <p14:tracePt t="16387" x="10671175" y="3170238"/>
          <p14:tracePt t="16389" x="10653713" y="3178175"/>
          <p14:tracePt t="16391" x="10653713" y="3195638"/>
          <p14:tracePt t="16392" x="10645775" y="3195638"/>
          <p14:tracePt t="16393" x="10637838" y="3195638"/>
          <p14:tracePt t="16394" x="10628313" y="3203575"/>
          <p14:tracePt t="16395" x="10612438" y="3203575"/>
          <p14:tracePt t="16396" x="10612438" y="3211513"/>
          <p14:tracePt t="16396" x="10602913" y="3211513"/>
          <p14:tracePt t="16397" x="10602913" y="3221038"/>
          <p14:tracePt t="16398" x="10594975" y="3238500"/>
          <p14:tracePt t="16399" x="10585450" y="3238500"/>
          <p14:tracePt t="16401" x="10569575" y="3246438"/>
          <p14:tracePt t="16404" x="10552113" y="3254375"/>
          <p14:tracePt t="16405" x="10526713" y="3263900"/>
          <p14:tracePt t="16407" x="10518775" y="3279775"/>
          <p14:tracePt t="16409" x="10509250" y="3289300"/>
          <p14:tracePt t="16410" x="10501313" y="3289300"/>
          <p14:tracePt t="16411" x="10501313" y="3297238"/>
          <p14:tracePt t="16412" x="10483850" y="3297238"/>
          <p14:tracePt t="16413" x="10475913" y="3305175"/>
          <p14:tracePt t="16414" x="10467975" y="3305175"/>
          <p14:tracePt t="16416" x="10467975" y="3322638"/>
          <p14:tracePt t="16420" x="10433050" y="3330575"/>
          <p14:tracePt t="16422" x="10425113" y="3348038"/>
          <p14:tracePt t="16423" x="10415588" y="3348038"/>
          <p14:tracePt t="16425" x="10399713" y="3348038"/>
          <p14:tracePt t="16426" x="10399713" y="3365500"/>
          <p14:tracePt t="16427" x="10390188" y="3365500"/>
          <p14:tracePt t="16428" x="10390188" y="3373438"/>
          <p14:tracePt t="16429" x="10382250" y="3373438"/>
          <p14:tracePt t="16430" x="10374313" y="3373438"/>
          <p14:tracePt t="16433" x="10374313" y="3382963"/>
          <p14:tracePt t="16434" x="10356850" y="3382963"/>
          <p14:tracePt t="16436" x="10348913" y="3390900"/>
          <p14:tracePt t="16438" x="10339388" y="3390900"/>
          <p14:tracePt t="16440" x="10331450" y="3408363"/>
          <p14:tracePt t="16441" x="10331450" y="3416300"/>
          <p14:tracePt t="16442" x="10313988" y="3416300"/>
          <p14:tracePt t="16443" x="10306050" y="3416300"/>
          <p14:tracePt t="16444" x="10306050" y="3424238"/>
          <p14:tracePt t="16445" x="10298113" y="3424238"/>
          <p14:tracePt t="16446" x="10298113" y="3433763"/>
          <p14:tracePt t="16447" x="10288588" y="3433763"/>
          <p14:tracePt t="16449" x="10271125" y="3449638"/>
          <p14:tracePt t="16452" x="10263188" y="3449638"/>
          <p14:tracePt t="16454" x="10255250" y="3459163"/>
          <p14:tracePt t="16456" x="10245725" y="3459163"/>
          <p14:tracePt t="16457" x="10229850" y="3467100"/>
          <p14:tracePt t="16458" x="10220325" y="3467100"/>
          <p14:tracePt t="16459" x="10220325" y="3475038"/>
          <p14:tracePt t="16461" x="10212388" y="3475038"/>
          <p14:tracePt t="16462" x="10212388" y="3492500"/>
          <p14:tracePt t="16463" x="10204450" y="3492500"/>
          <p14:tracePt t="16464" x="10204450" y="3502025"/>
          <p14:tracePt t="16465" x="10186988" y="3502025"/>
          <p14:tracePt t="16470" x="10169525" y="3509963"/>
          <p14:tracePt t="16471" x="10169525" y="3517900"/>
          <p14:tracePt t="16473" x="10161588" y="3517900"/>
          <p14:tracePt t="16474" x="10144125" y="3535363"/>
          <p14:tracePt t="16476" x="10136188" y="3535363"/>
          <p14:tracePt t="16477" x="10136188" y="3543300"/>
          <p14:tracePt t="16478" x="10126663" y="3543300"/>
          <p14:tracePt t="16480" x="10118725" y="3552825"/>
          <p14:tracePt t="16484" x="10101263" y="3560763"/>
          <p14:tracePt t="16488" x="10093325" y="3578225"/>
          <p14:tracePt t="16489" x="10085388" y="3578225"/>
          <p14:tracePt t="16491" x="10085388" y="3586163"/>
          <p14:tracePt t="16492" x="10075863" y="3586163"/>
          <p14:tracePt t="16493" x="10075863" y="3594100"/>
          <p14:tracePt t="16494" x="10059988" y="3594100"/>
          <p14:tracePt t="16496" x="10050463" y="3603625"/>
          <p14:tracePt t="16498" x="10042525" y="3603625"/>
          <p14:tracePt t="16499" x="10042525" y="3619500"/>
          <p14:tracePt t="16503" x="10034588" y="3619500"/>
          <p14:tracePt t="16504" x="10034588" y="3629025"/>
          <p14:tracePt t="16506" x="10009188" y="3636963"/>
          <p14:tracePt t="16508" x="9999663" y="3636963"/>
          <p14:tracePt t="16509" x="9999663" y="3646488"/>
          <p14:tracePt t="16513" x="9991725" y="3662363"/>
          <p14:tracePt t="16514" x="9974263" y="3662363"/>
          <p14:tracePt t="16516" x="9974263" y="3671888"/>
          <p14:tracePt t="16520" x="9966325" y="3671888"/>
          <p14:tracePt t="16521" x="9956800" y="3679825"/>
          <p14:tracePt t="16523" x="9956800" y="3687763"/>
          <p14:tracePt t="16524" x="9948863" y="3687763"/>
          <p14:tracePt t="16526" x="9931400" y="3687763"/>
          <p14:tracePt t="16527" x="9931400" y="3705225"/>
          <p14:tracePt t="16530" x="9923463" y="3713163"/>
          <p14:tracePt t="16535" x="9915525" y="3722688"/>
          <p14:tracePt t="16538" x="9906000" y="3722688"/>
          <p14:tracePt t="16538" x="9906000" y="3730625"/>
          <p14:tracePt t="16541" x="9890125" y="3730625"/>
          <p14:tracePt t="16542" x="9890125" y="3748088"/>
          <p14:tracePt t="16543" x="9880600" y="3748088"/>
          <p14:tracePt t="16545" x="9880600" y="3756025"/>
          <p14:tracePt t="16546" x="9872663" y="3756025"/>
          <p14:tracePt t="16548" x="9872663" y="3763963"/>
          <p14:tracePt t="16549" x="9864725" y="3763963"/>
          <p14:tracePt t="16552" x="9847263" y="3773488"/>
          <p14:tracePt t="16555" x="9839325" y="3773488"/>
          <p14:tracePt t="16556" x="9839325" y="3790950"/>
          <p14:tracePt t="16558" x="9829800" y="3790950"/>
          <p14:tracePt t="16559" x="9829800" y="3798888"/>
          <p14:tracePt t="16560" x="9821863" y="3798888"/>
          <p14:tracePt t="16561" x="9821863" y="3806825"/>
          <p14:tracePt t="16562" x="9804400" y="3806825"/>
          <p14:tracePt t="16563" x="9804400" y="3816350"/>
          <p14:tracePt t="16564" x="9796463" y="3816350"/>
          <p14:tracePt t="16566" x="9786938" y="3816350"/>
          <p14:tracePt t="16570" x="9779000" y="3841750"/>
          <p14:tracePt t="16572" x="9761538" y="3849688"/>
          <p14:tracePt t="16573" x="9745663" y="3849688"/>
          <p14:tracePt t="16574" x="9745663" y="3857625"/>
          <p14:tracePt t="16575" x="9736138" y="3857625"/>
          <p14:tracePt t="16578" x="9720263" y="3875088"/>
          <p14:tracePt t="16579" x="9710738" y="3875088"/>
          <p14:tracePt t="16580" x="9710738" y="3883025"/>
          <p14:tracePt t="16581" x="9702800" y="3883025"/>
          <p14:tracePt t="16582" x="9702800" y="3892550"/>
          <p14:tracePt t="16583" x="9694863" y="3892550"/>
          <p14:tracePt t="16587" x="9677400" y="3900488"/>
          <p14:tracePt t="16588" x="9667875" y="3900488"/>
          <p14:tracePt t="16590" x="9659938" y="3917950"/>
          <p14:tracePt t="16591" x="9652000" y="3925888"/>
          <p14:tracePt t="16592" x="9634538" y="3935413"/>
          <p14:tracePt t="16593" x="9634538" y="3943350"/>
          <p14:tracePt t="16594" x="9626600" y="3943350"/>
          <p14:tracePt t="16595" x="9617075" y="3943350"/>
          <p14:tracePt t="16596" x="9617075" y="3960813"/>
          <p14:tracePt t="16597" x="9609138" y="3960813"/>
          <p14:tracePt t="16598" x="9609138" y="3968750"/>
          <p14:tracePt t="16599" x="9591675" y="3968750"/>
          <p14:tracePt t="16601" x="9583738" y="3968750"/>
          <p14:tracePt t="16604" x="9566275" y="3986213"/>
          <p14:tracePt t="16606" x="9550400" y="4002088"/>
          <p14:tracePt t="16607" x="9540875" y="4011613"/>
          <p14:tracePt t="16609" x="9532938" y="4019550"/>
          <p14:tracePt t="16610" x="9523413" y="4027488"/>
          <p14:tracePt t="16610" x="9507538" y="4027488"/>
          <p14:tracePt t="16611" x="9507538" y="4044950"/>
          <p14:tracePt t="16612" x="9498013" y="4044950"/>
          <p14:tracePt t="16613" x="9490075" y="4052888"/>
          <p14:tracePt t="16615" x="9482138" y="4062413"/>
          <p14:tracePt t="16616" x="9464675" y="4070350"/>
          <p14:tracePt t="16620" x="9447213" y="4087813"/>
          <p14:tracePt t="16621" x="9421813" y="4095750"/>
          <p14:tracePt t="16623" x="9421813" y="4105275"/>
          <p14:tracePt t="16624" x="9413875" y="4113213"/>
          <p14:tracePt t="16625" x="9405938" y="4113213"/>
          <p14:tracePt t="16626" x="9396413" y="4130675"/>
          <p14:tracePt t="16627" x="9380538" y="4138613"/>
          <p14:tracePt t="16628" x="9371013" y="4138613"/>
          <p14:tracePt t="16629" x="9363075" y="4146550"/>
          <p14:tracePt t="16630" x="9363075" y="4156075"/>
          <p14:tracePt t="16631" x="9353550" y="4156075"/>
          <p14:tracePt t="16632" x="9337675" y="4171950"/>
          <p14:tracePt t="16633" x="9328150" y="4181475"/>
          <p14:tracePt t="16637" x="9294813" y="4197350"/>
          <p14:tracePt t="16638" x="9286875" y="4214813"/>
          <p14:tracePt t="16641" x="9277350" y="4224338"/>
          <p14:tracePt t="16642" x="9269413" y="4232275"/>
          <p14:tracePt t="16643" x="9251950" y="4232275"/>
          <p14:tracePt t="16644" x="9244013" y="4240213"/>
          <p14:tracePt t="16644" x="9236075" y="4240213"/>
          <p14:tracePt t="16645" x="9236075" y="4257675"/>
          <p14:tracePt t="16646" x="9226550" y="4265613"/>
          <p14:tracePt t="16647" x="9209088" y="4265613"/>
          <p14:tracePt t="16648" x="9201150" y="4275138"/>
          <p14:tracePt t="16649" x="9193213" y="4283075"/>
          <p14:tracePt t="16653" x="9167813" y="4300538"/>
          <p14:tracePt t="16654" x="9167813" y="4308475"/>
          <p14:tracePt t="16655" x="9158288" y="4316413"/>
          <p14:tracePt t="16657" x="9142413" y="4316413"/>
          <p14:tracePt t="16658" x="9124950" y="4325938"/>
          <p14:tracePt t="16659" x="9117013" y="4341813"/>
          <p14:tracePt t="16660" x="9107488" y="4341813"/>
          <p14:tracePt t="16661" x="9099550" y="4351338"/>
          <p14:tracePt t="16663" x="9099550" y="4359275"/>
          <p14:tracePt t="16664" x="9082088" y="4359275"/>
          <p14:tracePt t="16665" x="9074150" y="4359275"/>
          <p14:tracePt t="16666" x="9074150" y="4368800"/>
          <p14:tracePt t="16670" x="9056688" y="4384675"/>
          <p14:tracePt t="16671" x="9039225" y="4394200"/>
          <p14:tracePt t="16673" x="9031288" y="4402138"/>
          <p14:tracePt t="16674" x="9023350" y="4410075"/>
          <p14:tracePt t="16676" x="9013825" y="4410075"/>
          <p14:tracePt t="16677" x="8997950" y="4410075"/>
          <p14:tracePt t="16678" x="8997950" y="4427538"/>
          <p14:tracePt t="16679" x="8997950" y="4435475"/>
          <p14:tracePt t="16680" x="8988425" y="4435475"/>
          <p14:tracePt t="16681" x="8980488" y="4435475"/>
          <p14:tracePt t="16682" x="8980488" y="4445000"/>
          <p14:tracePt t="16684" x="8972550" y="4445000"/>
          <p14:tracePt t="16687" x="8955088" y="4470400"/>
          <p14:tracePt t="16689" x="8947150" y="4470400"/>
          <p14:tracePt t="16690" x="8937625" y="4478338"/>
          <p14:tracePt t="16691" x="8937625" y="4486275"/>
          <p14:tracePt t="16692" x="8929688" y="4486275"/>
          <p14:tracePt t="16693" x="8912225" y="4486275"/>
          <p14:tracePt t="16694" x="8912225" y="4495800"/>
          <p14:tracePt t="16695" x="8904288" y="4495800"/>
          <p14:tracePt t="16696" x="8904288" y="4513263"/>
          <p14:tracePt t="16697" x="8894763" y="4513263"/>
          <p14:tracePt t="16698" x="8886825" y="4521200"/>
          <p14:tracePt t="16703" x="8869363" y="4529138"/>
          <p14:tracePt t="16704" x="8861425" y="4529138"/>
          <p14:tracePt t="16706" x="8853488" y="4538663"/>
          <p14:tracePt t="16707" x="8853488" y="4554538"/>
          <p14:tracePt t="16708" x="8843963" y="4564063"/>
          <p14:tracePt t="16709" x="8828088" y="4564063"/>
          <p14:tracePt t="16712" x="8828088" y="4572000"/>
          <p14:tracePt t="16713" x="8818563" y="4572000"/>
          <p14:tracePt t="16714" x="8818563" y="4579938"/>
          <p14:tracePt t="16715" x="8810625" y="4579938"/>
          <p14:tracePt t="16716" x="8802688" y="4597400"/>
          <p14:tracePt t="16720" x="8785225" y="4605338"/>
          <p14:tracePt t="16722" x="8777288" y="4614863"/>
          <p14:tracePt t="16723" x="8767763" y="4622800"/>
          <p14:tracePt t="16724" x="8759825" y="4622800"/>
          <p14:tracePt t="16725" x="8759825" y="4640263"/>
          <p14:tracePt t="16726" x="8742363" y="4640263"/>
          <p14:tracePt t="16728" x="8734425" y="4648200"/>
          <p14:tracePt t="16730" x="8724900" y="4657725"/>
          <p14:tracePt t="16733" x="8716963" y="4657725"/>
          <p14:tracePt t="16734" x="8716963" y="4665663"/>
          <p14:tracePt t="16737" x="8691563" y="4683125"/>
          <p14:tracePt t="16738" x="8691563" y="4691063"/>
          <p14:tracePt t="16739" x="8674100" y="4699000"/>
          <p14:tracePt t="16740" x="8658225" y="4699000"/>
          <p14:tracePt t="16742" x="8658225" y="4708525"/>
          <p14:tracePt t="16743" x="8648700" y="4708525"/>
          <p14:tracePt t="16744" x="8640763" y="4708525"/>
          <p14:tracePt t="16745" x="8640763" y="4724400"/>
          <p14:tracePt t="16746" x="8632825" y="4724400"/>
          <p14:tracePt t="16747" x="8632825" y="4733925"/>
          <p14:tracePt t="16748" x="8615363" y="4733925"/>
          <p14:tracePt t="16749" x="8615363" y="4741863"/>
          <p14:tracePt t="16752" x="8597900" y="4749800"/>
          <p14:tracePt t="16754" x="8589963" y="4749800"/>
          <p14:tracePt t="16756" x="8572500" y="4767263"/>
          <p14:tracePt t="16757" x="8572500" y="4775200"/>
          <p14:tracePt t="16758" x="8564563" y="4784725"/>
          <p14:tracePt t="16759" x="8555038" y="4784725"/>
          <p14:tracePt t="16761" x="8547100" y="4792663"/>
          <p14:tracePt t="16764" x="8529638" y="4792663"/>
          <p14:tracePt t="16765" x="8521700" y="4810125"/>
          <p14:tracePt t="16769" x="8513763" y="4818063"/>
          <p14:tracePt t="16771" x="8504238" y="4818063"/>
          <p14:tracePt t="16772" x="8488363" y="4827588"/>
          <p14:tracePt t="16774" x="8488363" y="4835525"/>
          <p14:tracePt t="16775" x="8478838" y="4835525"/>
          <p14:tracePt t="16776" x="8478838" y="4852988"/>
          <p14:tracePt t="16777" x="8470900" y="4852988"/>
          <p14:tracePt t="16779" x="8470900" y="4860925"/>
          <p14:tracePt t="16781" x="8462963" y="4860925"/>
          <p14:tracePt t="16782" x="8445500" y="4860925"/>
          <p14:tracePt t="16783" x="8435975" y="4868863"/>
          <p14:tracePt t="16786" x="8428038" y="4878388"/>
          <p14:tracePt t="16788" x="8420100" y="4894263"/>
          <p14:tracePt t="16790" x="8402638" y="4894263"/>
          <p14:tracePt t="16790" x="8402638" y="4903788"/>
          <p14:tracePt t="16791" x="8394700" y="4903788"/>
          <p14:tracePt t="16794" x="8385175" y="4911725"/>
          <p14:tracePt t="16796" x="8377238" y="4919663"/>
          <p14:tracePt t="16798" x="8359775" y="4919663"/>
          <p14:tracePt t="16799" x="8359775" y="4937125"/>
          <p14:tracePt t="16803" x="8351838" y="4937125"/>
          <p14:tracePt t="16804" x="8343900" y="4946650"/>
          <p14:tracePt t="16807" x="8334375" y="4946650"/>
          <p14:tracePt t="16808" x="8318500" y="4946650"/>
          <p14:tracePt t="16809" x="8318500" y="4954588"/>
          <p14:tracePt t="16813" x="8308975" y="4962525"/>
          <p14:tracePt t="16815" x="8301038" y="4962525"/>
          <p14:tracePt t="16819" x="8291513" y="4979988"/>
          <p14:tracePt t="16821" x="8275638" y="4979988"/>
          <p14:tracePt t="16823" x="8275638" y="4987925"/>
          <p14:tracePt t="16825" x="8266113" y="4987925"/>
          <p14:tracePt t="16826" x="8266113" y="4997450"/>
          <p14:tracePt t="16827" x="8258175" y="4997450"/>
          <p14:tracePt t="16830" x="8258175" y="5005388"/>
          <p14:tracePt t="16831" x="8250238" y="5005388"/>
          <p14:tracePt t="16834" x="8232775" y="5022850"/>
          <p14:tracePt t="16838" x="8215313" y="5030788"/>
          <p14:tracePt t="16840" x="8207375" y="5038725"/>
          <p14:tracePt t="16841" x="8189913" y="5038725"/>
          <p14:tracePt t="16842" x="8189913" y="5048250"/>
          <p14:tracePt t="16843" x="8181975" y="5048250"/>
          <p14:tracePt t="16844" x="8181975" y="5064125"/>
          <p14:tracePt t="16845" x="8174038" y="5064125"/>
          <p14:tracePt t="16846" x="8164513" y="5073650"/>
          <p14:tracePt t="16849" x="8147050" y="5073650"/>
          <p14:tracePt t="16850" x="8147050" y="5081588"/>
          <p14:tracePt t="16854" x="8121650" y="5106988"/>
          <p14:tracePt t="16856" x="8096250" y="5106988"/>
          <p14:tracePt t="16857" x="8096250" y="5116513"/>
          <p14:tracePt t="16858" x="8088313" y="5116513"/>
          <p14:tracePt t="16859" x="8088313" y="5124450"/>
          <p14:tracePt t="16860" x="8080375" y="5124450"/>
          <p14:tracePt t="16861" x="8080375" y="5132388"/>
          <p14:tracePt t="16862" x="8062913" y="5132388"/>
          <p14:tracePt t="16863" x="8054975" y="5149850"/>
          <p14:tracePt t="16865" x="8045450" y="5149850"/>
          <p14:tracePt t="16867" x="8045450" y="5157788"/>
          <p14:tracePt t="16871" x="8012113" y="5167313"/>
          <p14:tracePt t="16872" x="8004175" y="5175250"/>
          <p14:tracePt t="16873" x="7994650" y="5192713"/>
          <p14:tracePt t="16875" x="7977188" y="5200650"/>
          <p14:tracePt t="16876" x="7969250" y="5200650"/>
          <p14:tracePt t="16877" x="7969250" y="5208588"/>
          <p14:tracePt t="16878" x="7961313" y="5208588"/>
          <p14:tracePt t="16879" x="7951788" y="5208588"/>
          <p14:tracePt t="16881" x="7951788" y="5218113"/>
          <p14:tracePt t="16882" x="7935913" y="5218113"/>
          <p14:tracePt t="16884" x="7935913" y="5235575"/>
          <p14:tracePt t="16887" x="7918450" y="5243513"/>
          <p14:tracePt t="16889" x="7910513" y="5251450"/>
          <p14:tracePt t="16891" x="7893050" y="5251450"/>
          <p14:tracePt t="16893" x="7893050" y="5260975"/>
          <p14:tracePt t="16904" x="7842250" y="5286375"/>
          <p14:tracePt t="16906" x="7832725" y="5302250"/>
          <p14:tracePt t="16909" x="7824788" y="5302250"/>
          <p14:tracePt t="16912" x="7807325" y="5302250"/>
          <p14:tracePt t="16913" x="7807325" y="5319713"/>
          <p14:tracePt t="16916" x="7799388" y="5319713"/>
          <p14:tracePt t="16919" x="7799388" y="5327650"/>
          <p14:tracePt t="16925" x="7791450" y="5327650"/>
          <p14:tracePt t="17067" x="7791450" y="5319713"/>
          <p14:tracePt t="17070" x="7807325" y="5319713"/>
          <p14:tracePt t="17075" x="7816850" y="5311775"/>
          <p14:tracePt t="17083" x="7824788" y="5311775"/>
          <p14:tracePt t="17089" x="7824788" y="5302250"/>
          <p14:tracePt t="17103" x="7824788" y="5294313"/>
          <p14:tracePt t="17119" x="7824788" y="5276850"/>
          <p14:tracePt t="17122" x="7824788" y="5268913"/>
          <p14:tracePt t="17125" x="7807325" y="5268913"/>
          <p14:tracePt t="17127" x="7799388" y="5268913"/>
          <p14:tracePt t="17128" x="7799388" y="5260975"/>
          <p14:tracePt t="17130" x="7799388" y="5251450"/>
          <p14:tracePt t="17131" x="7791450" y="5251450"/>
          <p14:tracePt t="17134" x="7781925" y="5251450"/>
          <p14:tracePt t="17136" x="7766050" y="5235575"/>
          <p14:tracePt t="17138" x="7766050" y="5226050"/>
          <p14:tracePt t="17139" x="7756525" y="5226050"/>
          <p14:tracePt t="17140" x="7756525" y="5218113"/>
          <p14:tracePt t="17140" x="7748588" y="5218113"/>
          <p14:tracePt t="17142" x="7740650" y="5218113"/>
          <p14:tracePt t="17143" x="7723188" y="5208588"/>
          <p14:tracePt t="17145" x="7723188" y="5192713"/>
          <p14:tracePt t="17146" x="7715250" y="5192713"/>
          <p14:tracePt t="17147" x="7705725" y="5192713"/>
          <p14:tracePt t="17149" x="7705725" y="5183188"/>
          <p14:tracePt t="17154" x="7680325" y="5175250"/>
          <p14:tracePt t="17156" x="7662863" y="5167313"/>
          <p14:tracePt t="17157" x="7654925" y="5167313"/>
          <p14:tracePt t="17158" x="7637463" y="5167313"/>
          <p14:tracePt t="17159" x="7637463" y="5149850"/>
          <p14:tracePt t="17161" x="7629525" y="5149850"/>
          <p14:tracePt t="17162" x="7621588" y="5149850"/>
          <p14:tracePt t="17163" x="7612063" y="5141913"/>
          <p14:tracePt t="17166" x="7596188" y="5141913"/>
          <p14:tracePt t="17169" x="7578725" y="5132388"/>
          <p14:tracePt t="17172" x="7570788" y="5132388"/>
          <p14:tracePt t="17174" x="7553325" y="5132388"/>
          <p14:tracePt t="17176" x="7545388" y="5132388"/>
          <p14:tracePt t="17177" x="7545388" y="5124450"/>
          <p14:tracePt t="17178" x="7535863" y="5124450"/>
          <p14:tracePt t="17181" x="7527925" y="5124450"/>
          <p14:tracePt t="17182" x="7510463" y="5124450"/>
          <p14:tracePt t="17186" x="7502525" y="5124450"/>
          <p14:tracePt t="17189" x="7493000" y="5124450"/>
          <p14:tracePt t="17192" x="7485063" y="5106988"/>
          <p14:tracePt t="17196" x="7467600" y="5106988"/>
          <p14:tracePt t="17199" x="7459663" y="5106988"/>
          <p14:tracePt t="17210" x="7451725" y="5106988"/>
          <p14:tracePt t="17212" x="7442200" y="5106988"/>
          <p14:tracePt t="17220" x="7426325" y="5106988"/>
          <p14:tracePt t="17227" x="7416800" y="5106988"/>
          <p14:tracePt t="17231" x="7408863" y="5106988"/>
          <p14:tracePt t="17232" x="7408863" y="5116513"/>
          <p14:tracePt t="17236" x="7400925" y="5116513"/>
          <p14:tracePt t="17240" x="7383463" y="5116513"/>
          <p14:tracePt t="17241" x="7383463" y="5124450"/>
          <p14:tracePt t="17245" x="7373938" y="5124450"/>
          <p14:tracePt t="17246" x="7366000" y="5124450"/>
          <p14:tracePt t="17248" x="7366000" y="5132388"/>
          <p14:tracePt t="17249" x="7358063" y="5132388"/>
          <p14:tracePt t="17253" x="7340600" y="5132388"/>
          <p14:tracePt t="17255" x="7332663" y="5132388"/>
          <p14:tracePt t="17256" x="7332663" y="5149850"/>
          <p14:tracePt t="17257" x="7323138" y="5149850"/>
          <p14:tracePt t="17259" x="7315200" y="5149850"/>
          <p14:tracePt t="17262" x="7297738" y="5149850"/>
          <p14:tracePt t="17264" x="7289800" y="5149850"/>
          <p14:tracePt t="17265" x="7289800" y="5157788"/>
          <p14:tracePt t="17269" x="7281863" y="5157788"/>
          <p14:tracePt t="17271" x="7272338" y="5157788"/>
          <p14:tracePt t="17273" x="7256463" y="5167313"/>
          <p14:tracePt t="17275" x="7246938" y="5167313"/>
          <p14:tracePt t="17277" x="7239000" y="5167313"/>
          <p14:tracePt t="17280" x="7229475" y="5167313"/>
          <p14:tracePt t="17282" x="7213600" y="5167313"/>
          <p14:tracePt t="17283" x="7213600" y="5175250"/>
          <p14:tracePt t="17286" x="7204075" y="5175250"/>
          <p14:tracePt t="17287" x="7196138" y="5175250"/>
          <p14:tracePt t="17288" x="7188200" y="5175250"/>
          <p14:tracePt t="17291" x="7170738" y="5175250"/>
          <p14:tracePt t="17293" x="7170738" y="5192713"/>
          <p14:tracePt t="17294" x="7162800" y="5192713"/>
          <p14:tracePt t="17295" x="7153275" y="5192713"/>
          <p14:tracePt t="17297" x="7145338" y="5192713"/>
          <p14:tracePt t="17300" x="7127875" y="5192713"/>
          <p14:tracePt t="17302" x="7119938" y="5192713"/>
          <p14:tracePt t="17304" x="7112000" y="5192713"/>
          <p14:tracePt t="17306" x="7102475" y="5200650"/>
          <p14:tracePt t="17307" x="7085013" y="5200650"/>
          <p14:tracePt t="17310" x="7077075" y="5200650"/>
          <p14:tracePt t="17312" x="7069138" y="5200650"/>
          <p14:tracePt t="17315" x="7059613" y="5200650"/>
          <p14:tracePt t="17319" x="7043738" y="5200650"/>
          <p14:tracePt t="17321" x="7034213" y="5200650"/>
          <p14:tracePt t="17324" x="7026275" y="5200650"/>
          <p14:tracePt t="17326" x="7018338" y="5200650"/>
          <p14:tracePt t="17331" x="7000875" y="5200650"/>
          <p14:tracePt t="17336" x="6992938" y="5200650"/>
          <p14:tracePt t="17366" x="6983413" y="5200650"/>
          <p14:tracePt t="17570" x="7000875" y="5200650"/>
          <p14:tracePt t="17589" x="7008813" y="5200650"/>
          <p14:tracePt t="17610" x="7018338" y="5200650"/>
          <p14:tracePt t="17626" x="7026275" y="5200650"/>
          <p14:tracePt t="17638" x="7026275" y="5192713"/>
          <p14:tracePt t="17643" x="7043738" y="5192713"/>
          <p14:tracePt t="17656" x="7051675" y="5192713"/>
          <p14:tracePt t="17671" x="7059613" y="5192713"/>
          <p14:tracePt t="17677" x="7069138" y="5192713"/>
          <p14:tracePt t="17694" x="7085013" y="5192713"/>
          <p14:tracePt t="17709" x="7094538" y="5192713"/>
          <p14:tracePt t="17737" x="7102475" y="5192713"/>
          <p14:tracePt t="17771" x="7112000" y="5192713"/>
          <p14:tracePt t="17788" x="7127875" y="5192713"/>
          <p14:tracePt t="17806" x="7137400" y="5192713"/>
          <p14:tracePt t="17811" x="7145338" y="5192713"/>
          <p14:tracePt t="17816" x="7145338" y="5183188"/>
          <p14:tracePt t="17819" x="7153275" y="5183188"/>
          <p14:tracePt t="17825" x="7170738" y="5183188"/>
          <p14:tracePt t="17833" x="7178675" y="5183188"/>
          <p14:tracePt t="17849" x="7188200" y="5183188"/>
          <p14:tracePt t="17863" x="7196138" y="5183188"/>
          <p14:tracePt t="17907" x="7213600" y="5183188"/>
          <p14:tracePt t="18084" x="7204075" y="5183188"/>
          <p14:tracePt t="18091" x="7204075" y="5192713"/>
          <p14:tracePt t="18099" x="7196138" y="5192713"/>
          <p14:tracePt t="18318" x="7213600" y="5192713"/>
          <p14:tracePt t="18323" x="7221538" y="5192713"/>
          <p14:tracePt t="18327" x="7221538" y="5183188"/>
          <p14:tracePt t="18329" x="7229475" y="5183188"/>
          <p14:tracePt t="18332" x="7239000" y="5183188"/>
          <p14:tracePt t="18336" x="7256463" y="5183188"/>
          <p14:tracePt t="18337" x="7256463" y="5175250"/>
          <p14:tracePt t="18339" x="7264400" y="5175250"/>
          <p14:tracePt t="18342" x="7272338" y="5175250"/>
          <p14:tracePt t="18345" x="7281863" y="5175250"/>
          <p14:tracePt t="18345" x="7281863" y="5167313"/>
          <p14:tracePt t="18346" x="7297738" y="5167313"/>
          <p14:tracePt t="18352" x="7315200" y="5167313"/>
          <p14:tracePt t="18356" x="7323138" y="5149850"/>
          <p14:tracePt t="18357" x="7340600" y="5149850"/>
          <p14:tracePt t="18359" x="7348538" y="5149850"/>
          <p14:tracePt t="18363" x="7358063" y="5149850"/>
          <p14:tracePt t="18365" x="7366000" y="5149850"/>
          <p14:tracePt t="18367" x="7366000" y="5141913"/>
          <p14:tracePt t="18370" x="7383463" y="5141913"/>
          <p14:tracePt t="18372" x="7391400" y="5141913"/>
          <p14:tracePt t="18376" x="7400925" y="5141913"/>
          <p14:tracePt t="18378" x="7408863" y="5141913"/>
          <p14:tracePt t="18387" x="7434263" y="5141913"/>
          <p14:tracePt t="18394" x="7442200" y="5141913"/>
          <p14:tracePt t="18400" x="7451725" y="5141913"/>
          <p14:tracePt t="18405" x="7467600" y="5141913"/>
          <p14:tracePt t="18412" x="7477125" y="5141913"/>
          <p14:tracePt t="18415" x="7485063" y="5141913"/>
          <p14:tracePt t="18422" x="7493000" y="5141913"/>
          <p14:tracePt t="18423" x="7510463" y="5141913"/>
          <p14:tracePt t="18431" x="7518400" y="5141913"/>
          <p14:tracePt t="18436" x="7527925" y="5141913"/>
          <p14:tracePt t="18439" x="7535863" y="5141913"/>
          <p14:tracePt t="18446" x="7553325" y="5141913"/>
          <p14:tracePt t="18448" x="7561263" y="5141913"/>
          <p14:tracePt t="18457" x="7570788" y="5141913"/>
          <p14:tracePt t="18459" x="7578725" y="5141913"/>
          <p14:tracePt t="18464" x="7596188" y="5141913"/>
          <p14:tracePt t="18470" x="7604125" y="5141913"/>
          <p14:tracePt t="18475" x="7612063" y="5141913"/>
          <p14:tracePt t="18482" x="7621588" y="5141913"/>
          <p14:tracePt t="18489" x="7637463" y="5141913"/>
          <p14:tracePt t="18500" x="7646988" y="5141913"/>
          <p14:tracePt t="18510" x="7654925" y="5141913"/>
          <p14:tracePt t="18522" x="7662863" y="5141913"/>
          <p14:tracePt t="18532" x="7680325" y="5141913"/>
          <p14:tracePt t="18539" x="7688263" y="5141913"/>
          <p14:tracePt t="18550" x="7697788" y="5141913"/>
          <p14:tracePt t="18561" x="7705725" y="5141913"/>
          <p14:tracePt t="18573" x="7723188" y="5141913"/>
          <p14:tracePt t="18600" x="7731125" y="5141913"/>
          <p14:tracePt t="18736" x="7731125" y="5149850"/>
          <p14:tracePt t="18751" x="7731125" y="5157788"/>
          <p14:tracePt t="18756" x="7723188" y="5157788"/>
          <p14:tracePt t="18768" x="7723188" y="5167313"/>
          <p14:tracePt t="18780" x="7715250" y="5167313"/>
          <p14:tracePt t="18788" x="7715250" y="5175250"/>
          <p14:tracePt t="18790" x="7705725" y="5175250"/>
          <p14:tracePt t="18800" x="7697788" y="5192713"/>
          <p14:tracePt t="18807" x="7680325" y="5192713"/>
          <p14:tracePt t="18819" x="7680325" y="5200650"/>
          <p14:tracePt t="18821" x="7672388" y="5200650"/>
          <p14:tracePt t="18841" x="7662863" y="5200650"/>
          <p14:tracePt t="18842" x="7662863" y="5208588"/>
          <p14:tracePt t="19003" x="7680325" y="5208588"/>
          <p14:tracePt t="19035" x="7688263" y="5208588"/>
          <p14:tracePt t="19062" x="7697788" y="5208588"/>
          <p14:tracePt t="19071" x="7697788" y="5192713"/>
          <p14:tracePt t="19079" x="7705725" y="5192713"/>
          <p14:tracePt t="19090" x="7723188" y="5192713"/>
          <p14:tracePt t="19097" x="7731125" y="5192713"/>
          <p14:tracePt t="19110" x="7740650" y="5192713"/>
          <p14:tracePt t="19115" x="7748588" y="5192713"/>
          <p14:tracePt t="19120" x="7748588" y="5183188"/>
          <p14:tracePt t="19121" x="7766050" y="5183188"/>
          <p14:tracePt t="19127" x="7773988" y="5183188"/>
          <p14:tracePt t="19132" x="7781925" y="5183188"/>
          <p14:tracePt t="19138" x="7791450" y="5183188"/>
          <p14:tracePt t="19142" x="7807325" y="5183188"/>
          <p14:tracePt t="19147" x="7816850" y="5183188"/>
          <p14:tracePt t="19150" x="7824788" y="5183188"/>
          <p14:tracePt t="19155" x="7832725" y="5183188"/>
          <p14:tracePt t="19157" x="7850188" y="5183188"/>
          <p14:tracePt t="19159" x="7859713" y="5183188"/>
          <p14:tracePt t="19163" x="7859713" y="5175250"/>
          <p14:tracePt t="19164" x="7867650" y="5175250"/>
          <p14:tracePt t="19169" x="7875588" y="5175250"/>
          <p14:tracePt t="19171" x="7893050" y="5175250"/>
          <p14:tracePt t="19173" x="7900988" y="5175250"/>
          <p14:tracePt t="19176" x="7910513" y="5175250"/>
          <p14:tracePt t="19179" x="7918450" y="5175250"/>
          <p14:tracePt t="19183" x="7935913" y="5175250"/>
          <p14:tracePt t="19187" x="7943850" y="5175250"/>
          <p14:tracePt t="19190" x="7951788" y="5175250"/>
          <p14:tracePt t="19194" x="7961313" y="5175250"/>
          <p14:tracePt t="19196" x="7977188" y="5175250"/>
          <p14:tracePt t="19202" x="7986713" y="5175250"/>
          <p14:tracePt t="19206" x="7994650" y="5175250"/>
          <p14:tracePt t="19210" x="8004175" y="5175250"/>
          <p14:tracePt t="19219" x="8020050" y="5175250"/>
          <p14:tracePt t="19222" x="8029575" y="5175250"/>
          <p14:tracePt t="19233" x="8037513" y="5175250"/>
          <p14:tracePt t="19242" x="8045450" y="5175250"/>
          <p14:tracePt t="19256" x="8062913" y="5175250"/>
          <p14:tracePt t="19265" x="8070850" y="5175250"/>
          <p14:tracePt t="19271" x="8080375" y="5175250"/>
          <p14:tracePt t="19281" x="8088313" y="5175250"/>
          <p14:tracePt t="19286" x="8105775" y="5175250"/>
          <p14:tracePt t="19295" x="8113713" y="5175250"/>
          <p14:tracePt t="19298" x="8121650" y="5175250"/>
          <p14:tracePt t="19303" x="8131175" y="5175250"/>
          <p14:tracePt t="19307" x="8147050" y="5175250"/>
          <p14:tracePt t="19310" x="8156575" y="5175250"/>
          <p14:tracePt t="19315" x="8164513" y="5175250"/>
          <p14:tracePt t="19319" x="8174038" y="5175250"/>
          <p14:tracePt t="19322" x="8189913" y="5175250"/>
          <p14:tracePt t="19324" x="8199438" y="5175250"/>
          <p14:tracePt t="19328" x="8207375" y="5175250"/>
          <p14:tracePt t="19332" x="8215313" y="5175250"/>
          <p14:tracePt t="19336" x="8232775" y="5175250"/>
          <p14:tracePt t="19338" x="8240713" y="5175250"/>
          <p14:tracePt t="19341" x="8250238" y="5175250"/>
          <p14:tracePt t="19343" x="8258175" y="5175250"/>
          <p14:tracePt t="19345" x="8275638" y="5175250"/>
          <p14:tracePt t="19347" x="8283575" y="5175250"/>
          <p14:tracePt t="19352" x="8291513" y="5175250"/>
          <p14:tracePt t="19354" x="8301038" y="5175250"/>
          <p14:tracePt t="19356" x="8318500" y="5175250"/>
          <p14:tracePt t="19359" x="8326438" y="5175250"/>
          <p14:tracePt t="19364" x="8334375" y="5175250"/>
          <p14:tracePt t="19365" x="8343900" y="5175250"/>
          <p14:tracePt t="19369" x="8359775" y="5175250"/>
          <p14:tracePt t="19372" x="8369300" y="5175250"/>
          <p14:tracePt t="19377" x="8377238" y="5175250"/>
          <p14:tracePt t="19382" x="8385175" y="5175250"/>
          <p14:tracePt t="19387" x="8402638" y="5175250"/>
          <p14:tracePt t="19392" x="8410575" y="5175250"/>
          <p14:tracePt t="19397" x="8420100" y="5175250"/>
          <p14:tracePt t="19405" x="8428038" y="5175250"/>
          <p14:tracePt t="19408" x="8445500" y="5175250"/>
          <p14:tracePt t="19416" x="8453438" y="5175250"/>
          <p14:tracePt t="19421" x="8453438" y="5167313"/>
          <p14:tracePt t="19422" x="8462963" y="5167313"/>
          <p14:tracePt t="19426" x="8470900" y="5167313"/>
          <p14:tracePt t="19433" x="8488363" y="5167313"/>
          <p14:tracePt t="19436" x="8496300" y="5167313"/>
          <p14:tracePt t="19439" x="8504238" y="5167313"/>
          <p14:tracePt t="19443" x="8513763" y="5167313"/>
          <p14:tracePt t="19447" x="8529638" y="5167313"/>
          <p14:tracePt t="19450" x="8539163" y="5167313"/>
          <p14:tracePt t="19452" x="8547100" y="5167313"/>
          <p14:tracePt t="19458" x="8555038" y="5167313"/>
          <p14:tracePt t="19460" x="8572500" y="5167313"/>
          <p14:tracePt t="19465" x="8580438" y="5167313"/>
          <p14:tracePt t="19469" x="8589963" y="5167313"/>
          <p14:tracePt t="19471" x="8597900" y="5167313"/>
          <p14:tracePt t="19475" x="8615363" y="5167313"/>
          <p14:tracePt t="19480" x="8623300" y="5167313"/>
          <p14:tracePt t="19485" x="8632825" y="5167313"/>
          <p14:tracePt t="19489" x="8640763" y="5167313"/>
          <p14:tracePt t="19498" x="8658225" y="5167313"/>
          <p14:tracePt t="19507" x="8666163" y="5167313"/>
          <p14:tracePt t="19518" x="8674100" y="5167313"/>
          <p14:tracePt t="19541" x="8683625" y="5167313"/>
          <p14:tracePt t="19554" x="8699500" y="5167313"/>
          <p14:tracePt t="19569" x="8709025" y="5167313"/>
          <p14:tracePt t="19586" x="8716963" y="5167313"/>
          <p14:tracePt t="19694" x="8716963" y="5175250"/>
          <p14:tracePt t="19698" x="8699500" y="5175250"/>
          <p14:tracePt t="19702" x="8691563" y="5175250"/>
          <p14:tracePt t="19710" x="8691563" y="5192713"/>
          <p14:tracePt t="19712" x="8683625" y="5192713"/>
          <p14:tracePt t="19725" x="8674100" y="5192713"/>
          <p14:tracePt t="20027" x="8658225" y="5192713"/>
          <p14:tracePt t="20118" x="8648700" y="5192713"/>
          <p14:tracePt t="20121" x="8648700" y="5200650"/>
          <p14:tracePt t="20127" x="8640763" y="5200650"/>
          <p14:tracePt t="20144" x="8632825" y="5200650"/>
          <p14:tracePt t="20173" x="8615363" y="5200650"/>
          <p14:tracePt t="20199" x="8605838" y="5200650"/>
          <p14:tracePt t="20250" x="8597900" y="5200650"/>
          <p14:tracePt t="20579" x="8615363" y="5200650"/>
          <p14:tracePt t="20590" x="8623300" y="5200650"/>
          <p14:tracePt t="20596" x="8623300" y="5192713"/>
          <p14:tracePt t="20599" x="8632825" y="5192713"/>
          <p14:tracePt t="20620" x="8640763" y="5192713"/>
          <p14:tracePt t="20661" x="8658225" y="5192713"/>
          <p14:tracePt t="20764" x="8666163" y="5192713"/>
          <p14:tracePt t="20794" x="8674100" y="5192713"/>
          <p14:tracePt t="20813" x="8683625" y="5192713"/>
          <p14:tracePt t="20848" x="8699500" y="5192713"/>
          <p14:tracePt t="20903" x="8709025" y="5192713"/>
          <p14:tracePt t="21415" x="8716963" y="5192713"/>
          <p14:tracePt t="21421" x="8716963" y="5183188"/>
          <p14:tracePt t="21424" x="8724900" y="5183188"/>
          <p14:tracePt t="21428" x="8742363" y="5183188"/>
          <p14:tracePt t="21432" x="8742363" y="5175250"/>
          <p14:tracePt t="21436" x="8750300" y="5175250"/>
          <p14:tracePt t="21437" x="8759825" y="5167313"/>
          <p14:tracePt t="21442" x="8767763" y="5167313"/>
          <p14:tracePt t="21446" x="8767763" y="5149850"/>
          <p14:tracePt t="21447" x="8785225" y="5149850"/>
          <p14:tracePt t="21449" x="8793163" y="5149850"/>
          <p14:tracePt t="21453" x="8802688" y="5141913"/>
          <p14:tracePt t="21457" x="8810625" y="5141913"/>
          <p14:tracePt t="21458" x="8828088" y="5141913"/>
          <p14:tracePt t="21460" x="8828088" y="5132388"/>
          <p14:tracePt t="21462" x="8836025" y="5132388"/>
          <p14:tracePt t="21464" x="8843963" y="5132388"/>
          <p14:tracePt t="21466" x="8853488" y="5132388"/>
          <p14:tracePt t="21469" x="8869363" y="5124450"/>
          <p14:tracePt t="21471" x="8878888" y="5124450"/>
          <p14:tracePt t="21472" x="8878888" y="5106988"/>
          <p14:tracePt t="21473" x="8886825" y="5106988"/>
          <p14:tracePt t="21475" x="8894763" y="5106988"/>
          <p14:tracePt t="21477" x="8912225" y="5106988"/>
          <p14:tracePt t="21479" x="8921750" y="5106988"/>
          <p14:tracePt t="21480" x="8929688" y="5106988"/>
          <p14:tracePt t="21483" x="8937625" y="5106988"/>
          <p14:tracePt t="21487" x="8963025" y="5099050"/>
          <p14:tracePt t="21489" x="8972550" y="5099050"/>
          <p14:tracePt t="21491" x="8980488" y="5099050"/>
          <p14:tracePt t="21493" x="8997950" y="5099050"/>
          <p14:tracePt t="21494" x="9005888" y="5099050"/>
          <p14:tracePt t="21496" x="9013825" y="5099050"/>
          <p14:tracePt t="21499" x="9023350" y="5099050"/>
          <p14:tracePt t="21503" x="9056688" y="5099050"/>
          <p14:tracePt t="21505" x="9064625" y="5099050"/>
          <p14:tracePt t="21507" x="9082088" y="5099050"/>
          <p14:tracePt t="21509" x="9091613" y="5099050"/>
          <p14:tracePt t="21510" x="9099550" y="5099050"/>
          <p14:tracePt t="21513" x="9107488" y="5099050"/>
          <p14:tracePt t="21514" x="9124950" y="5099050"/>
          <p14:tracePt t="21515" x="9132888" y="5099050"/>
          <p14:tracePt t="21519" x="9150350" y="5099050"/>
          <p14:tracePt t="21520" x="9167813" y="5099050"/>
          <p14:tracePt t="21522" x="9175750" y="5099050"/>
          <p14:tracePt t="21524" x="9183688" y="5099050"/>
          <p14:tracePt t="21525" x="9183688" y="5106988"/>
          <p14:tracePt t="21526" x="9193213" y="5106988"/>
          <p14:tracePt t="21527" x="9209088" y="5106988"/>
          <p14:tracePt t="21528" x="9218613" y="5106988"/>
          <p14:tracePt t="21530" x="9226550" y="5106988"/>
          <p14:tracePt t="21531" x="9236075" y="5106988"/>
          <p14:tracePt t="21532" x="9251950" y="5106988"/>
          <p14:tracePt t="21536" x="9277350" y="5116513"/>
          <p14:tracePt t="21539" x="9294813" y="5116513"/>
          <p14:tracePt t="21539" x="9302750" y="5116513"/>
          <p14:tracePt t="21540" x="9312275" y="5116513"/>
          <p14:tracePt t="21543" x="9320213" y="5116513"/>
          <p14:tracePt t="21544" x="9337675" y="5124450"/>
          <p14:tracePt t="21545" x="9345613" y="5124450"/>
          <p14:tracePt t="21548" x="9353550" y="5124450"/>
          <p14:tracePt t="21548" x="9363075" y="5124450"/>
          <p14:tracePt t="21553" x="9388475" y="5124450"/>
          <p14:tracePt t="21555" x="9405938" y="5124450"/>
          <p14:tracePt t="21557" x="9421813" y="5124450"/>
          <p14:tracePt t="21559" x="9431338" y="5124450"/>
          <p14:tracePt t="21559" x="9439275" y="5132388"/>
          <p14:tracePt t="21560" x="9447213" y="5132388"/>
          <p14:tracePt t="21563" x="9464675" y="5132388"/>
          <p14:tracePt t="21564" x="9472613" y="5132388"/>
          <p14:tracePt t="21566" x="9482138" y="5132388"/>
          <p14:tracePt t="21569" x="9507538" y="5132388"/>
          <p14:tracePt t="21571" x="9515475" y="5132388"/>
          <p14:tracePt t="21573" x="9523413" y="5132388"/>
          <p14:tracePt t="21574" x="9532938" y="5132388"/>
          <p14:tracePt t="21575" x="9550400" y="5132388"/>
          <p14:tracePt t="21577" x="9558338" y="5132388"/>
          <p14:tracePt t="21578" x="9566275" y="5132388"/>
          <p14:tracePt t="21580" x="9575800" y="5132388"/>
          <p14:tracePt t="21580" x="9591675" y="5132388"/>
          <p14:tracePt t="21586" x="9617075" y="5132388"/>
          <p14:tracePt t="21587" x="9634538" y="5132388"/>
          <p14:tracePt t="21589" x="9642475" y="5132388"/>
          <p14:tracePt t="21590" x="9652000" y="5132388"/>
          <p14:tracePt t="21592" x="9659938" y="5132388"/>
          <p14:tracePt t="21594" x="9677400" y="5132388"/>
          <p14:tracePt t="21595" x="9685338" y="5132388"/>
          <p14:tracePt t="21596" x="9694863" y="5132388"/>
          <p14:tracePt t="21597" x="9702800" y="5132388"/>
          <p14:tracePt t="21602" x="9728200" y="5124450"/>
          <p14:tracePt t="21603" x="9736138" y="5124450"/>
          <p14:tracePt t="21605" x="9745663" y="5124450"/>
          <p14:tracePt t="21606" x="9761538" y="5124450"/>
          <p14:tracePt t="21607" x="9771063" y="5124450"/>
          <p14:tracePt t="21609" x="9779000" y="5106988"/>
          <p14:tracePt t="21610" x="9786938" y="5106988"/>
          <p14:tracePt t="21612" x="9804400" y="5106988"/>
          <p14:tracePt t="21613" x="9812338" y="5106988"/>
          <p14:tracePt t="21613" x="9821863" y="5106988"/>
          <p14:tracePt t="21614" x="9829800" y="5106988"/>
          <p14:tracePt t="21616" x="9847263" y="5106988"/>
          <p14:tracePt t="21620" x="9872663" y="5099050"/>
          <p14:tracePt t="21621" x="9890125" y="5099050"/>
          <p14:tracePt t="21623" x="9898063" y="5099050"/>
          <p14:tracePt t="21624" x="9906000" y="5099050"/>
          <p14:tracePt t="21625" x="9915525" y="5099050"/>
          <p14:tracePt t="21626" x="9931400" y="5099050"/>
          <p14:tracePt t="21627" x="9940925" y="5091113"/>
          <p14:tracePt t="21627" x="9948863" y="5091113"/>
          <p14:tracePt t="21628" x="9956800" y="5091113"/>
          <p14:tracePt t="21630" x="9974263" y="5091113"/>
          <p14:tracePt t="21631" x="9983788" y="5091113"/>
          <p14:tracePt t="21632" x="9991725" y="5091113"/>
          <p14:tracePt t="21633" x="9999663" y="5091113"/>
          <p14:tracePt t="21636" x="10042525" y="5091113"/>
          <p14:tracePt t="21638" x="10067925" y="5091113"/>
          <p14:tracePt t="21639" x="10075863" y="5081588"/>
          <p14:tracePt t="21640" x="10085388" y="5081588"/>
          <p14:tracePt t="21641" x="10101263" y="5081588"/>
          <p14:tracePt t="21642" x="10110788" y="5081588"/>
          <p14:tracePt t="21643" x="10118725" y="5081588"/>
          <p14:tracePt t="21644" x="10144125" y="5081588"/>
          <p14:tracePt t="21645" x="10153650" y="5081588"/>
          <p14:tracePt t="21646" x="10161588" y="5081588"/>
          <p14:tracePt t="21646" x="10169525" y="5081588"/>
          <p14:tracePt t="21647" x="10186988" y="5081588"/>
          <p14:tracePt t="21648" x="10194925" y="5081588"/>
          <p14:tracePt t="21652" x="10237788" y="5081588"/>
          <p14:tracePt t="21654" x="10255250" y="5081588"/>
          <p14:tracePt t="21655" x="10271125" y="5081588"/>
          <p14:tracePt t="21656" x="10280650" y="5081588"/>
          <p14:tracePt t="21656" x="10288588" y="5081588"/>
          <p14:tracePt t="21657" x="10298113" y="5064125"/>
          <p14:tracePt t="21658" x="10313988" y="5064125"/>
          <p14:tracePt t="21659" x="10323513" y="5064125"/>
          <p14:tracePt t="21660" x="10331450" y="5064125"/>
          <p14:tracePt t="21662" x="10339388" y="5064125"/>
          <p14:tracePt t="21663" x="10364788" y="5064125"/>
          <p14:tracePt t="21664" x="10374313" y="5064125"/>
          <p14:tracePt t="21665" x="10382250" y="5064125"/>
          <p14:tracePt t="21666" x="10399713" y="5064125"/>
          <p14:tracePt t="21669" x="10425113" y="5064125"/>
          <p14:tracePt t="21670" x="10450513" y="5056188"/>
          <p14:tracePt t="21673" x="10458450" y="5056188"/>
          <p14:tracePt t="21674" x="10467975" y="5056188"/>
          <p14:tracePt t="21675" x="10483850" y="5056188"/>
          <p14:tracePt t="21675" x="10493375" y="5056188"/>
          <p14:tracePt t="21677" x="10501313" y="5056188"/>
          <p14:tracePt t="21678" x="10509250" y="5056188"/>
          <p14:tracePt t="21679" x="10509250" y="5048250"/>
          <p14:tracePt t="21680" x="10526713" y="5048250"/>
          <p14:tracePt t="21683" x="10534650" y="5048250"/>
          <p14:tracePt t="21687" x="10552113" y="5038725"/>
          <p14:tracePt t="21689" x="10569575" y="5038725"/>
          <p14:tracePt t="21693" x="10577513" y="5038725"/>
          <p14:tracePt t="21694" x="10585450" y="5038725"/>
          <p14:tracePt t="21695" x="10585450" y="5022850"/>
          <p14:tracePt t="21701" x="10594975" y="5013325"/>
          <p14:tracePt t="21706" x="10612438" y="5013325"/>
          <p14:tracePt t="21710" x="10612438" y="5005388"/>
          <p14:tracePt t="21714" x="10620375" y="5005388"/>
          <p14:tracePt t="21720" x="10620375" y="4997450"/>
          <p14:tracePt t="21724" x="10628313" y="4997450"/>
          <p14:tracePt t="21726" x="10628313" y="4979988"/>
          <p14:tracePt t="21730" x="10637838" y="4979988"/>
          <p14:tracePt t="21731" x="10637838" y="4972050"/>
          <p14:tracePt t="21735" x="10637838" y="4962525"/>
          <p14:tracePt t="21736" x="10653713" y="4962525"/>
          <p14:tracePt t="21739" x="10653713" y="4954588"/>
          <p14:tracePt t="21740" x="10663238" y="4954588"/>
          <p14:tracePt t="21742" x="10663238" y="4937125"/>
          <p14:tracePt t="21745" x="10663238" y="4929188"/>
          <p14:tracePt t="21746" x="10671175" y="4929188"/>
          <p14:tracePt t="21747" x="10679113" y="4919663"/>
          <p14:tracePt t="21753" x="10696575" y="4894263"/>
          <p14:tracePt t="21755" x="10696575" y="4886325"/>
          <p14:tracePt t="21757" x="10704513" y="4886325"/>
          <p14:tracePt t="21758" x="10704513" y="4878388"/>
          <p14:tracePt t="21759" x="10714038" y="4878388"/>
          <p14:tracePt t="21760" x="10714038" y="4868863"/>
          <p14:tracePt t="21765" x="10721975" y="4852988"/>
          <p14:tracePt t="21769" x="10739438" y="4843463"/>
          <p14:tracePt t="21772" x="10739438" y="4835525"/>
          <p14:tracePt t="21773" x="10747375" y="4835525"/>
          <p14:tracePt t="21775" x="10747375" y="4827588"/>
          <p14:tracePt t="21780" x="10747375" y="4810125"/>
          <p14:tracePt t="21783" x="10756900" y="4810125"/>
          <p14:tracePt t="21787" x="10756900" y="4802188"/>
          <p14:tracePt t="21790" x="10756900" y="4792663"/>
          <p14:tracePt t="21794" x="10756900" y="4784725"/>
          <p14:tracePt t="21799" x="10756900" y="4767263"/>
          <p14:tracePt t="21803" x="10756900" y="4759325"/>
          <p14:tracePt t="21805" x="10764838" y="4759325"/>
          <p14:tracePt t="21807" x="10764838" y="4749800"/>
          <p14:tracePt t="21811" x="10764838" y="4741863"/>
          <p14:tracePt t="21815" x="10764838" y="4724400"/>
          <p14:tracePt t="21819" x="10764838" y="4716463"/>
          <p14:tracePt t="21820" x="10782300" y="4716463"/>
          <p14:tracePt t="21822" x="10782300" y="4708525"/>
          <p14:tracePt t="21825" x="10782300" y="4699000"/>
          <p14:tracePt t="21829" x="10782300" y="4683125"/>
          <p14:tracePt t="21831" x="10790238" y="4683125"/>
          <p14:tracePt t="21833" x="10790238" y="4673600"/>
          <p14:tracePt t="21836" x="10790238" y="4665663"/>
          <p14:tracePt t="21839" x="10798175" y="4665663"/>
          <p14:tracePt t="21840" x="10798175" y="4657725"/>
          <p14:tracePt t="21843" x="10798175" y="4640263"/>
          <p14:tracePt t="21845" x="10807700" y="4640263"/>
          <p14:tracePt t="21846" x="10807700" y="4630738"/>
          <p14:tracePt t="21852" x="10823575" y="4614863"/>
          <p14:tracePt t="21854" x="10833100" y="4614863"/>
          <p14:tracePt t="21855" x="10833100" y="4597400"/>
          <p14:tracePt t="21858" x="10833100" y="4589463"/>
          <p14:tracePt t="21859" x="10841038" y="4589463"/>
          <p14:tracePt t="21860" x="10841038" y="4579938"/>
          <p14:tracePt t="21863" x="10841038" y="4572000"/>
          <p14:tracePt t="21864" x="10848975" y="4572000"/>
          <p14:tracePt t="21865" x="10848975" y="4554538"/>
          <p14:tracePt t="21869" x="10866438" y="4546600"/>
          <p14:tracePt t="21870" x="10874375" y="4538663"/>
          <p14:tracePt t="21872" x="10874375" y="4529138"/>
          <p14:tracePt t="21874" x="10874375" y="4513263"/>
          <p14:tracePt t="21875" x="10883900" y="4513263"/>
          <p14:tracePt t="21876" x="10883900" y="4503738"/>
          <p14:tracePt t="21879" x="10883900" y="4495800"/>
          <p14:tracePt t="21881" x="10891838" y="4495800"/>
          <p14:tracePt t="21882" x="10891838" y="4486275"/>
          <p14:tracePt t="21885" x="10909300" y="4470400"/>
          <p14:tracePt t="21886" x="10909300" y="4460875"/>
          <p14:tracePt t="21904" x="10934700" y="4384675"/>
          <p14:tracePt t="21907" x="10934700" y="4376738"/>
          <p14:tracePt t="21910" x="10934700" y="4368800"/>
          <p14:tracePt t="21911" x="10952163" y="4368800"/>
          <p14:tracePt t="21912" x="10952163" y="4359275"/>
          <p14:tracePt t="21915" x="10952163" y="4341813"/>
          <p14:tracePt t="21919" x="10952163" y="4333875"/>
          <p14:tracePt t="21921" x="10952163" y="4325938"/>
          <p14:tracePt t="21923" x="10960100" y="4325938"/>
          <p14:tracePt t="21924" x="10960100" y="4316413"/>
          <p14:tracePt t="21927" x="10960100" y="4300538"/>
          <p14:tracePt t="21929" x="10960100" y="4291013"/>
          <p14:tracePt t="21932" x="10960100" y="4283075"/>
          <p14:tracePt t="21936" x="10960100" y="4275138"/>
          <p14:tracePt t="21939" x="10960100" y="4257675"/>
          <p14:tracePt t="21942" x="10960100" y="4249738"/>
          <p14:tracePt t="21945" x="10960100" y="4240213"/>
          <p14:tracePt t="21948" x="10960100" y="4232275"/>
          <p14:tracePt t="21952" x="10960100" y="4206875"/>
          <p14:tracePt t="21955" x="10952163" y="4206875"/>
          <p14:tracePt t="21956" x="10952163" y="4197350"/>
          <p14:tracePt t="21959" x="10952163" y="4189413"/>
          <p14:tracePt t="21961" x="10952163" y="4171950"/>
          <p14:tracePt t="21964" x="10952163" y="4164013"/>
          <p14:tracePt t="21966" x="10942638" y="4164013"/>
          <p14:tracePt t="21970" x="10942638" y="4146550"/>
          <p14:tracePt t="21972" x="10934700" y="4146550"/>
          <p14:tracePt t="21973" x="10934700" y="4130675"/>
          <p14:tracePt t="21977" x="10934700" y="4121150"/>
          <p14:tracePt t="21980" x="10926763" y="4121150"/>
          <p14:tracePt t="21983" x="10926763" y="4113213"/>
          <p14:tracePt t="21989" x="10909300" y="4113213"/>
          <p14:tracePt t="21996" x="10909300" y="4105275"/>
          <p14:tracePt t="22068" x="10901363" y="4105275"/>
          <p14:tracePt t="22091" x="10891838" y="4105275"/>
          <p14:tracePt t="22098" x="10883900" y="4105275"/>
          <p14:tracePt t="22104" x="10883900" y="4113213"/>
          <p14:tracePt t="22107" x="10866438" y="4113213"/>
          <p14:tracePt t="22111" x="10858500" y="4130675"/>
          <p14:tracePt t="22120" x="10848975" y="4138613"/>
          <p14:tracePt t="22125" x="10841038" y="4138613"/>
          <p14:tracePt t="22132" x="10841038" y="4146550"/>
          <p14:tracePt t="22136" x="10823575" y="4146550"/>
          <p14:tracePt t="22139" x="10823575" y="4156075"/>
          <p14:tracePt t="22147" x="10815638" y="4156075"/>
          <p14:tracePt t="22159" x="10807700" y="4156075"/>
          <p14:tracePt t="22169" x="10807700" y="4171950"/>
          <p14:tracePt t="22178" x="10798175" y="4181475"/>
          <p14:tracePt t="22189" x="10782300" y="4181475"/>
          <p14:tracePt t="22194" x="10782300" y="4189413"/>
          <p14:tracePt t="22202" x="10772775" y="4197350"/>
          <p14:tracePt t="22209" x="10764838" y="4214813"/>
          <p14:tracePt t="22219" x="10756900" y="4214813"/>
          <p14:tracePt t="22221" x="10756900" y="4224338"/>
          <p14:tracePt t="22235" x="10739438" y="4224338"/>
          <p14:tracePt t="22238" x="10739438" y="4232275"/>
          <p14:tracePt t="22363" x="10739438" y="4240213"/>
          <p14:tracePt t="22367" x="10747375" y="4240213"/>
          <p14:tracePt t="22385" x="10747375" y="4257675"/>
          <p14:tracePt t="22389" x="10756900" y="4257675"/>
          <p14:tracePt t="22398" x="10764838" y="4257675"/>
          <p14:tracePt t="22403" x="10764838" y="4265613"/>
          <p14:tracePt t="22410" x="10782300" y="4275138"/>
          <p14:tracePt t="22419" x="10790238" y="4283075"/>
          <p14:tracePt t="22423" x="10790238" y="4300538"/>
          <p14:tracePt t="22424" x="10798175" y="4300538"/>
          <p14:tracePt t="22430" x="10807700" y="4308475"/>
          <p14:tracePt t="22435" x="10823575" y="4308475"/>
          <p14:tracePt t="22437" x="10823575" y="4316413"/>
          <p14:tracePt t="22439" x="10833100" y="4316413"/>
          <p14:tracePt t="22442" x="10833100" y="4325938"/>
          <p14:tracePt t="22443" x="10841038" y="4325938"/>
          <p14:tracePt t="22447" x="10841038" y="4341813"/>
          <p14:tracePt t="22448" x="10848975" y="4341813"/>
          <p14:tracePt t="22455" x="10848975" y="4351338"/>
          <p14:tracePt t="22456" x="10866438" y="4351338"/>
          <p14:tracePt t="22461" x="10874375" y="4351338"/>
          <p14:tracePt t="22462" x="10874375" y="4359275"/>
          <p14:tracePt t="22465" x="10883900" y="4359275"/>
          <p14:tracePt t="22473" x="10891838" y="4368800"/>
          <p14:tracePt t="22479" x="10909300" y="4368800"/>
          <p14:tracePt t="22486" x="10917238" y="4384675"/>
          <p14:tracePt t="22494" x="10917238" y="4394200"/>
          <p14:tracePt t="22495" x="10926763" y="4394200"/>
          <p14:tracePt t="22503" x="10934700" y="4394200"/>
          <p14:tracePt t="22510" x="10934700" y="4402138"/>
          <p14:tracePt t="22513" x="10952163" y="4402138"/>
          <p14:tracePt t="22520" x="10960100" y="4402138"/>
          <p14:tracePt t="22526" x="10960100" y="4410075"/>
          <p14:tracePt t="22528" x="10968038" y="4410075"/>
          <p14:tracePt t="22535" x="10977563" y="4427538"/>
          <p14:tracePt t="22541" x="10993438" y="4427538"/>
          <p14:tracePt t="22547" x="11002963" y="4435475"/>
          <p14:tracePt t="22556" x="11010900" y="4435475"/>
          <p14:tracePt t="22563" x="11010900" y="4445000"/>
          <p14:tracePt t="22565" x="11018838" y="4445000"/>
          <p14:tracePt t="22571" x="11036300" y="4445000"/>
          <p14:tracePt t="22580" x="11044238" y="4452938"/>
          <p14:tracePt t="22588" x="11053763" y="4452938"/>
          <p14:tracePt t="22590" x="11053763" y="4470400"/>
          <p14:tracePt t="22593" x="11053763" y="4478338"/>
          <p14:tracePt t="22595" x="11061700" y="4478338"/>
          <p14:tracePt t="22602" x="11079163" y="4486275"/>
          <p14:tracePt t="22605" x="11079163" y="4495800"/>
          <p14:tracePt t="22609" x="11087100" y="4495800"/>
          <p14:tracePt t="22611" x="11087100" y="4513263"/>
          <p14:tracePt t="22612" x="11096625" y="4513263"/>
          <p14:tracePt t="22615" x="11096625" y="4521200"/>
          <p14:tracePt t="22619" x="11104563" y="4521200"/>
          <p14:tracePt t="22622" x="11104563" y="4529138"/>
          <p14:tracePt t="22623" x="11122025" y="4529138"/>
          <p14:tracePt t="22625" x="11122025" y="4538663"/>
          <p14:tracePt t="22628" x="11122025" y="4554538"/>
          <p14:tracePt t="22630" x="11129963" y="4554538"/>
          <p14:tracePt t="22635" x="11137900" y="4564063"/>
          <p14:tracePt t="22636" x="11137900" y="4572000"/>
          <p14:tracePt t="22640" x="11147425" y="4572000"/>
          <p14:tracePt t="22642" x="11147425" y="4579938"/>
          <p14:tracePt t="22645" x="11147425" y="4597400"/>
          <p14:tracePt t="22648" x="11163300" y="4597400"/>
          <p14:tracePt t="22652" x="11163300" y="4614863"/>
          <p14:tracePt t="22653" x="11172825" y="4614863"/>
          <p14:tracePt t="22656" x="11172825" y="4622800"/>
          <p14:tracePt t="22660" x="11172825" y="4640263"/>
          <p14:tracePt t="22662" x="11180763" y="4640263"/>
          <p14:tracePt t="22663" x="11180763" y="4648200"/>
          <p14:tracePt t="22666" x="11180763" y="4657725"/>
          <p14:tracePt t="22669" x="11188700" y="4665663"/>
          <p14:tracePt t="22672" x="11188700" y="4683125"/>
          <p14:tracePt t="22676" x="11188700" y="4691063"/>
          <p14:tracePt t="22677" x="11206163" y="4691063"/>
          <p14:tracePt t="22680" x="11206163" y="4699000"/>
          <p14:tracePt t="22686" x="11215688" y="4708525"/>
          <p14:tracePt t="22687" x="11215688" y="4724400"/>
          <p14:tracePt t="22691" x="11215688" y="4733925"/>
          <p14:tracePt t="22693" x="11223625" y="4733925"/>
          <p14:tracePt t="22694" x="11223625" y="4741863"/>
          <p14:tracePt t="22702" x="11231563" y="4749800"/>
          <p14:tracePt t="22704" x="11231563" y="4767263"/>
          <p14:tracePt t="22709" x="11231563" y="4775200"/>
          <p14:tracePt t="22718" x="11249025" y="4784725"/>
          <p14:tracePt t="22722" x="11249025" y="4792663"/>
          <p14:tracePt t="22729" x="11249025" y="4810125"/>
          <p14:tracePt t="22736" x="11249025" y="4818063"/>
          <p14:tracePt t="22743" x="11249025" y="4827588"/>
          <p14:tracePt t="22752" x="11249025" y="4835525"/>
          <p14:tracePt t="22758" x="11249025" y="4852988"/>
          <p14:tracePt t="22772" x="11249025" y="4860925"/>
          <p14:tracePt t="22786" x="11249025" y="4868863"/>
          <p14:tracePt t="22802" x="11249025" y="4878388"/>
          <p14:tracePt t="22813" x="11249025" y="4894263"/>
          <p14:tracePt t="22826" x="11249025" y="4903788"/>
          <p14:tracePt t="22837" x="11249025" y="4911725"/>
          <p14:tracePt t="22844" x="11249025" y="4919663"/>
          <p14:tracePt t="22854" x="11249025" y="4937125"/>
          <p14:tracePt t="22858" x="11249025" y="4946650"/>
          <p14:tracePt t="22864" x="11249025" y="4954588"/>
          <p14:tracePt t="22870" x="11249025" y="4962525"/>
          <p14:tracePt t="22875" x="11249025" y="4979988"/>
          <p14:tracePt t="22880" x="11249025" y="4987925"/>
          <p14:tracePt t="22886" x="11249025" y="4997450"/>
          <p14:tracePt t="22889" x="11249025" y="5005388"/>
          <p14:tracePt t="22903" x="11249025" y="5030788"/>
          <p14:tracePt t="22907" x="11249025" y="5038725"/>
          <p14:tracePt t="22916" x="11249025" y="5048250"/>
          <p14:tracePt t="22923" x="11249025" y="5064125"/>
          <p14:tracePt t="22936" x="11249025" y="5073650"/>
          <p14:tracePt t="22945" x="11249025" y="5081588"/>
          <p14:tracePt t="22954" x="11249025" y="5091113"/>
          <p14:tracePt t="22966" x="11249025" y="5106988"/>
          <p14:tracePt t="22975" x="11249025" y="5116513"/>
          <p14:tracePt t="22986" x="11249025" y="5124450"/>
          <p14:tracePt t="22992" x="11249025" y="5132388"/>
          <p14:tracePt t="23002" x="11249025" y="5149850"/>
          <p14:tracePt t="23006" x="11256963" y="5149850"/>
          <p14:tracePt t="23009" x="11256963" y="5157788"/>
          <p14:tracePt t="23019" x="11256963" y="5167313"/>
          <p14:tracePt t="23026" x="11256963" y="5175250"/>
          <p14:tracePt t="23036" x="11256963" y="5192713"/>
          <p14:tracePt t="23042" x="11256963" y="5200650"/>
          <p14:tracePt t="23049" x="11256963" y="5208588"/>
          <p14:tracePt t="23054" x="11266488" y="5208588"/>
          <p14:tracePt t="23055" x="11266488" y="5218113"/>
          <p14:tracePt t="23062" x="11266488" y="5235575"/>
          <p14:tracePt t="23069" x="11266488" y="5243513"/>
          <p14:tracePt t="23073" x="11266488" y="5251450"/>
          <p14:tracePt t="23078" x="11274425" y="5251450"/>
          <p14:tracePt t="23079" x="11274425" y="5260975"/>
          <p14:tracePt t="23085" x="11274425" y="5276850"/>
          <p14:tracePt t="23089" x="11274425" y="5286375"/>
          <p14:tracePt t="23093" x="11274425" y="5294313"/>
          <p14:tracePt t="23097" x="11274425" y="5302250"/>
          <p14:tracePt t="23098" x="11291888" y="5302250"/>
          <p14:tracePt t="23102" x="11291888" y="5319713"/>
          <p14:tracePt t="23107" x="11291888" y="5327650"/>
          <p14:tracePt t="23111" x="11299825" y="5327650"/>
          <p14:tracePt t="23112" x="11299825" y="5337175"/>
          <p14:tracePt t="23119" x="11299825" y="5345113"/>
          <p14:tracePt t="23125" x="11307763" y="5362575"/>
          <p14:tracePt t="23133" x="11307763" y="5370513"/>
          <p14:tracePt t="23144" x="11307763" y="5380038"/>
          <p14:tracePt t="23149" x="11317288" y="5380038"/>
          <p14:tracePt t="23165" x="11317288" y="5387975"/>
          <p14:tracePt t="23178" x="11333163" y="5387975"/>
          <p14:tracePt t="23185" x="11342688" y="5405438"/>
          <p14:tracePt t="23195" x="11342688" y="5413375"/>
          <p14:tracePt t="23199" x="11350625" y="5413375"/>
          <p14:tracePt t="23210" x="11350625" y="5421313"/>
          <p14:tracePt t="23212" x="11360150" y="5421313"/>
          <p14:tracePt t="23219" x="11360150" y="5430838"/>
          <p14:tracePt t="23222" x="11376025" y="5430838"/>
          <p14:tracePt t="23229" x="11376025" y="5446713"/>
          <p14:tracePt t="23236" x="11385550" y="5446713"/>
          <p14:tracePt t="23238" x="11385550" y="5456238"/>
          <p14:tracePt t="23245" x="11393488" y="5456238"/>
          <p14:tracePt t="23246" x="11393488" y="5464175"/>
          <p14:tracePt t="23253" x="11401425" y="5464175"/>
          <p14:tracePt t="23254" x="11401425" y="5472113"/>
          <p14:tracePt t="23261" x="11401425" y="5489575"/>
          <p14:tracePt t="23263" x="11418888" y="5489575"/>
          <p14:tracePt t="23268" x="11418888" y="5497513"/>
          <p14:tracePt t="23272" x="11426825" y="5497513"/>
          <p14:tracePt t="23278" x="11426825" y="5507038"/>
          <p14:tracePt t="23281" x="11436350" y="5507038"/>
          <p14:tracePt t="23287" x="11436350" y="5514975"/>
          <p14:tracePt t="23291" x="11444288" y="5514975"/>
          <p14:tracePt t="23293" x="11444288" y="5532438"/>
          <p14:tracePt t="23299" x="11461750" y="5532438"/>
          <p14:tracePt t="23303" x="11461750" y="5540375"/>
          <p14:tracePt t="23310" x="11469688" y="5540375"/>
          <p14:tracePt t="23313" x="11469688" y="5549900"/>
          <p14:tracePt t="23320" x="11469688" y="5557838"/>
          <p14:tracePt t="23322" x="11477625" y="5557838"/>
          <p14:tracePt t="23332" x="11487150" y="5575300"/>
          <p14:tracePt t="23337" x="11487150" y="5583238"/>
          <p14:tracePt t="23338" x="11503025" y="5583238"/>
          <p14:tracePt t="23345" x="11503025" y="5591175"/>
          <p14:tracePt t="23346" x="11512550" y="5591175"/>
          <p14:tracePt t="23352" x="11520488" y="5600700"/>
          <p14:tracePt t="23355" x="11520488" y="5616575"/>
          <p14:tracePt t="23359" x="11520488" y="5626100"/>
          <p14:tracePt t="23361" x="11530013" y="5626100"/>
          <p14:tracePt t="23362" x="11530013" y="5634038"/>
          <p14:tracePt t="23369" x="11545888" y="5641975"/>
          <p14:tracePt t="23371" x="11545888" y="5659438"/>
          <p14:tracePt t="23373" x="11555413" y="5659438"/>
          <p14:tracePt t="23376" x="11555413" y="5668963"/>
          <p14:tracePt t="23379" x="11555413" y="5676900"/>
          <p14:tracePt t="23380" x="11563350" y="5676900"/>
          <p14:tracePt t="23385" x="11563350" y="5684838"/>
          <p14:tracePt t="23387" x="11571288" y="5684838"/>
          <p14:tracePt t="23388" x="11571288" y="5702300"/>
          <p14:tracePt t="23391" x="11571288" y="5710238"/>
          <p14:tracePt t="23397" x="11588750" y="5710238"/>
          <p14:tracePt t="23398" x="11588750" y="5719763"/>
          <p14:tracePt t="23404" x="11588750" y="5727700"/>
          <p14:tracePt t="23405" x="11596688" y="5727700"/>
          <p14:tracePt t="23410" x="11596688" y="5745163"/>
          <p14:tracePt t="23419" x="11596688" y="5753100"/>
          <p14:tracePt t="23426" x="11606213" y="5753100"/>
          <p14:tracePt t="23428" x="11606213" y="5761038"/>
          <p14:tracePt t="23437" x="11606213" y="5770563"/>
          <p14:tracePt t="23440" x="11614150" y="5770563"/>
          <p14:tracePt t="23445" x="11614150" y="5788025"/>
          <p14:tracePt t="23456" x="11614150" y="5795963"/>
          <p14:tracePt t="23469" x="11614150" y="5803900"/>
          <p14:tracePt t="23493" x="11614150" y="5813425"/>
          <p14:tracePt t="23580" x="11614150" y="5829300"/>
          <p14:tracePt t="23603" x="11614150" y="5838825"/>
          <p14:tracePt t="23613" x="11606213" y="5846763"/>
          <p14:tracePt t="23627" x="11606213" y="5854700"/>
          <p14:tracePt t="23630" x="11588750" y="5854700"/>
          <p14:tracePt t="23639" x="11588750" y="5872163"/>
          <p14:tracePt t="23647" x="11580813" y="5872163"/>
          <p14:tracePt t="23660" x="11580813" y="5880100"/>
          <p14:tracePt t="23670" x="11571288" y="5880100"/>
          <p14:tracePt t="24296" x="11563350" y="5880100"/>
          <p14:tracePt t="24300" x="11563350" y="5889625"/>
          <p14:tracePt t="24306" x="11545888" y="5889625"/>
          <p14:tracePt t="24314" x="11545888" y="5897563"/>
          <p14:tracePt t="24319" x="11537950" y="5897563"/>
          <p14:tracePt t="24329" x="11530013" y="5897563"/>
          <p14:tracePt t="24331" x="11530013" y="5915025"/>
          <p14:tracePt t="24340" x="11520488" y="5915025"/>
          <p14:tracePt t="24347" x="11503025" y="5915025"/>
          <p14:tracePt t="24354" x="11495088" y="5915025"/>
          <p14:tracePt t="24355" x="11495088" y="5922963"/>
          <p14:tracePt t="24362" x="11487150" y="5922963"/>
          <p14:tracePt t="24369" x="11477625" y="5932488"/>
          <p14:tracePt t="24373" x="11461750" y="5932488"/>
          <p14:tracePt t="24377" x="11452225" y="5932488"/>
          <p14:tracePt t="24381" x="11444288" y="5932488"/>
          <p14:tracePt t="24385" x="11418888" y="5932488"/>
          <p14:tracePt t="24388" x="11418888" y="5940425"/>
          <p14:tracePt t="24389" x="11410950" y="5940425"/>
          <p14:tracePt t="24391" x="11401425" y="5940425"/>
          <p14:tracePt t="24393" x="11393488" y="5940425"/>
          <p14:tracePt t="24394" x="11376025" y="5940425"/>
          <p14:tracePt t="24396" x="11368088" y="5940425"/>
          <p14:tracePt t="24398" x="11360150" y="5940425"/>
          <p14:tracePt t="24402" x="11333163" y="5940425"/>
          <p14:tracePt t="24403" x="11325225" y="5940425"/>
          <p14:tracePt t="24406" x="11317288" y="5940425"/>
          <p14:tracePt t="24407" x="11307763" y="5940425"/>
          <p14:tracePt t="24408" x="11291888" y="5940425"/>
          <p14:tracePt t="24409" x="11291888" y="5957888"/>
          <p14:tracePt t="24411" x="11282363" y="5957888"/>
          <p14:tracePt t="24412" x="11274425" y="5957888"/>
          <p14:tracePt t="24414" x="11266488" y="5957888"/>
          <p14:tracePt t="24415" x="11249025" y="5957888"/>
          <p14:tracePt t="24418" x="11231563" y="5957888"/>
          <p14:tracePt t="24420" x="11223625" y="5957888"/>
          <p14:tracePt t="24422" x="11206163" y="5957888"/>
          <p14:tracePt t="24423" x="11198225" y="5957888"/>
          <p14:tracePt t="24425" x="11188700" y="5965825"/>
          <p14:tracePt t="24426" x="11180763" y="5965825"/>
          <p14:tracePt t="24428" x="11163300" y="5965825"/>
          <p14:tracePt t="24429" x="11155363" y="5965825"/>
          <p14:tracePt t="24430" x="11147425" y="5965825"/>
          <p14:tracePt t="24432" x="11137900" y="5965825"/>
          <p14:tracePt t="24436" x="11112500" y="5965825"/>
          <p14:tracePt t="24438" x="11096625" y="5965825"/>
          <p14:tracePt t="24441" x="11079163" y="5965825"/>
          <p14:tracePt t="24442" x="11071225" y="5965825"/>
          <p14:tracePt t="24445" x="11061700" y="5965825"/>
          <p14:tracePt t="24446" x="11053763" y="5965825"/>
          <p14:tracePt t="24448" x="11036300" y="5965825"/>
          <p14:tracePt t="24452" x="11018838" y="5965825"/>
          <p14:tracePt t="24453" x="11010900" y="5965825"/>
          <p14:tracePt t="24455" x="10993438" y="5965825"/>
          <p14:tracePt t="24458" x="10985500" y="5965825"/>
          <p14:tracePt t="24461" x="10977563" y="5965825"/>
          <p14:tracePt t="24462" x="10968038" y="5965825"/>
          <p14:tracePt t="24468" x="10952163" y="5965825"/>
          <p14:tracePt t="24470" x="10942638" y="5965825"/>
          <p14:tracePt t="24475" x="10934700" y="5965825"/>
          <p14:tracePt t="24477" x="10926763" y="5965825"/>
          <p14:tracePt t="24485" x="10909300" y="5965825"/>
          <p14:tracePt t="24486" x="10909300" y="5973763"/>
          <p14:tracePt t="24487" x="10901363" y="5973763"/>
          <p14:tracePt t="24489" x="10891838" y="5973763"/>
          <p14:tracePt t="24493" x="10883900" y="5973763"/>
          <p14:tracePt t="24498" x="10866438" y="5973763"/>
          <p14:tracePt t="24503" x="10858500" y="5973763"/>
          <p14:tracePt t="24508" x="10848975" y="5973763"/>
          <p14:tracePt t="24513" x="10841038" y="5973763"/>
          <p14:tracePt t="24519" x="10823575" y="5973763"/>
          <p14:tracePt t="24520" x="10823575" y="5983288"/>
          <p14:tracePt t="24526" x="10815638" y="5983288"/>
          <p14:tracePt t="24529" x="10807700" y="5983288"/>
          <p14:tracePt t="24538" x="10798175" y="5983288"/>
          <p14:tracePt t="24543" x="10782300" y="5983288"/>
          <p14:tracePt t="24551" x="10772775" y="5983288"/>
          <p14:tracePt t="24555" x="10764838" y="5983288"/>
          <p14:tracePt t="24561" x="10764838" y="5999163"/>
          <p14:tracePt t="24563" x="10756900" y="5999163"/>
          <p14:tracePt t="24569" x="10739438" y="5999163"/>
          <p14:tracePt t="24575" x="10729913" y="5999163"/>
          <p14:tracePt t="24585" x="10721975" y="5999163"/>
          <p14:tracePt t="24594" x="10714038" y="5999163"/>
          <p14:tracePt t="24617" x="10696575" y="5999163"/>
          <p14:tracePt t="24636" x="10688638" y="5999163"/>
          <p14:tracePt t="24654" x="10679113" y="5999163"/>
          <p14:tracePt t="24663" x="10671175" y="5999163"/>
          <p14:tracePt t="24670" x="10653713" y="5999163"/>
          <p14:tracePt t="24682" x="10645775" y="5999163"/>
          <p14:tracePt t="24690" x="10637838" y="5999163"/>
          <p14:tracePt t="24696" x="10637838" y="5991225"/>
          <p14:tracePt t="24702" x="10628313" y="5991225"/>
          <p14:tracePt t="24706" x="10612438" y="5991225"/>
          <p14:tracePt t="24712" x="10602913" y="5991225"/>
          <p14:tracePt t="24714" x="10602913" y="5983288"/>
          <p14:tracePt t="24719" x="10594975" y="5983288"/>
          <p14:tracePt t="24721" x="10594975" y="5973763"/>
          <p14:tracePt t="24722" x="10585450" y="5973763"/>
          <p14:tracePt t="24726" x="10569575" y="5957888"/>
          <p14:tracePt t="24730" x="10560050" y="5957888"/>
          <p14:tracePt t="24731" x="10560050" y="5948363"/>
          <p14:tracePt t="24735" x="10552113" y="5940425"/>
          <p14:tracePt t="24737" x="10544175" y="5940425"/>
          <p14:tracePt t="24738" x="10544175" y="5932488"/>
          <p14:tracePt t="24739" x="10526713" y="5932488"/>
          <p14:tracePt t="24740" x="10526713" y="5915025"/>
          <p14:tracePt t="24742" x="10518775" y="5915025"/>
          <p14:tracePt t="24743" x="10518775" y="5905500"/>
          <p14:tracePt t="24744" x="10509250" y="5905500"/>
          <p14:tracePt t="24745" x="10509250" y="5897563"/>
          <p14:tracePt t="24746" x="10501313" y="5897563"/>
          <p14:tracePt t="24747" x="10501313" y="5889625"/>
          <p14:tracePt t="24748" x="10483850" y="5889625"/>
          <p14:tracePt t="24752" x="10475913" y="5864225"/>
          <p14:tracePt t="24754" x="10467975" y="5854700"/>
          <p14:tracePt t="24755" x="10467975" y="5846763"/>
          <p14:tracePt t="24756" x="10458450" y="5846763"/>
          <p14:tracePt t="24758" x="10458450" y="5829300"/>
          <p14:tracePt t="24759" x="10442575" y="5821363"/>
          <p14:tracePt t="24760" x="10433050" y="5821363"/>
          <p14:tracePt t="24761" x="10433050" y="5813425"/>
          <p14:tracePt t="24763" x="10433050" y="5803900"/>
          <p14:tracePt t="24764" x="10425113" y="5803900"/>
          <p14:tracePt t="24765" x="10415588" y="5788025"/>
          <p14:tracePt t="24768" x="10399713" y="5770563"/>
          <p14:tracePt t="24769" x="10399713" y="5761038"/>
          <p14:tracePt t="24770" x="10390188" y="5761038"/>
          <p14:tracePt t="24772" x="10382250" y="5735638"/>
          <p14:tracePt t="24773" x="10382250" y="5727700"/>
          <p14:tracePt t="24775" x="10374313" y="5727700"/>
          <p14:tracePt t="24776" x="10374313" y="5719763"/>
          <p14:tracePt t="24777" x="10356850" y="5702300"/>
          <p14:tracePt t="24778" x="10356850" y="5694363"/>
          <p14:tracePt t="24779" x="10348913" y="5694363"/>
          <p14:tracePt t="24780" x="10348913" y="5684838"/>
          <p14:tracePt t="24781" x="10339388" y="5676900"/>
          <p14:tracePt t="24782" x="10331450" y="5659438"/>
          <p14:tracePt t="24786" x="10313988" y="5641975"/>
          <p14:tracePt t="24787" x="10313988" y="5634038"/>
          <p14:tracePt t="24789" x="10306050" y="5616575"/>
          <p14:tracePt t="24790" x="10306050" y="5608638"/>
          <p14:tracePt t="24791" x="10298113" y="5600700"/>
          <p14:tracePt t="24793" x="10298113" y="5591175"/>
          <p14:tracePt t="24794" x="10288588" y="5591175"/>
          <p14:tracePt t="24795" x="10288588" y="5575300"/>
          <p14:tracePt t="24796" x="10288588" y="5565775"/>
          <p14:tracePt t="24797" x="10271125" y="5557838"/>
          <p14:tracePt t="24802" x="10255250" y="5532438"/>
          <p14:tracePt t="24803" x="10245725" y="5514975"/>
          <p14:tracePt t="24806" x="10245725" y="5507038"/>
          <p14:tracePt t="24808" x="10245725" y="5489575"/>
          <p14:tracePt t="24809" x="10229850" y="5489575"/>
          <p14:tracePt t="24810" x="10229850" y="5481638"/>
          <p14:tracePt t="24811" x="10229850" y="5472113"/>
          <p14:tracePt t="24813" x="10220325" y="5464175"/>
          <p14:tracePt t="24814" x="10220325" y="5446713"/>
          <p14:tracePt t="24819" x="10220325" y="5438775"/>
          <p14:tracePt t="24821" x="10212388" y="5430838"/>
          <p14:tracePt t="24822" x="10212388" y="5421313"/>
          <p14:tracePt t="24825" x="10212388" y="5405438"/>
          <p14:tracePt t="24827" x="10212388" y="5395913"/>
          <p14:tracePt t="24831" x="10212388" y="5387975"/>
          <p14:tracePt t="24836" x="10204450" y="5362575"/>
          <p14:tracePt t="24839" x="10204450" y="5353050"/>
          <p14:tracePt t="24844" x="10204450" y="5345113"/>
          <p14:tracePt t="24846" x="10204450" y="5337175"/>
          <p14:tracePt t="24853" x="10204450" y="5311775"/>
          <p14:tracePt t="24858" x="10204450" y="5302250"/>
          <p14:tracePt t="24860" x="10204450" y="5294313"/>
          <p14:tracePt t="24864" x="10204450" y="5276850"/>
          <p14:tracePt t="24868" x="10204450" y="5268913"/>
          <p14:tracePt t="24870" x="10204450" y="5260975"/>
          <p14:tracePt t="24875" x="10204450" y="5251450"/>
          <p14:tracePt t="24886" x="10204450" y="5218113"/>
          <p14:tracePt t="24887" x="10204450" y="5208588"/>
          <p14:tracePt t="24890" x="10204450" y="5192713"/>
          <p14:tracePt t="24892" x="10204450" y="5183188"/>
          <p14:tracePt t="24894" x="10204450" y="5175250"/>
          <p14:tracePt t="24895" x="10204450" y="5167313"/>
          <p14:tracePt t="24897" x="10204450" y="5149850"/>
          <p14:tracePt t="24902" x="10212388" y="5124450"/>
          <p14:tracePt t="24904" x="10212388" y="5106988"/>
          <p14:tracePt t="24906" x="10212388" y="5099050"/>
          <p14:tracePt t="24907" x="10229850" y="5099050"/>
          <p14:tracePt t="24908" x="10229850" y="5091113"/>
          <p14:tracePt t="24909" x="10229850" y="5081588"/>
          <p14:tracePt t="24910" x="10229850" y="5064125"/>
          <p14:tracePt t="24911" x="10237788" y="5056188"/>
          <p14:tracePt t="24913" x="10237788" y="5048250"/>
          <p14:tracePt t="24914" x="10245725" y="5038725"/>
          <p14:tracePt t="24917" x="10255250" y="5005388"/>
          <p14:tracePt t="24920" x="10255250" y="4997450"/>
          <p14:tracePt t="24921" x="10255250" y="4979988"/>
          <p14:tracePt t="24922" x="10271125" y="4972050"/>
          <p14:tracePt t="24923" x="10280650" y="4954588"/>
          <p14:tracePt t="24926" x="10280650" y="4937125"/>
          <p14:tracePt t="24927" x="10288588" y="4937125"/>
          <p14:tracePt t="24928" x="10288588" y="4929188"/>
          <p14:tracePt t="24929" x="10288588" y="4919663"/>
          <p14:tracePt t="24930" x="10298113" y="4911725"/>
          <p14:tracePt t="24931" x="10298113" y="4894263"/>
          <p14:tracePt t="24936" x="10323513" y="4868863"/>
          <p14:tracePt t="24938" x="10331450" y="4843463"/>
          <p14:tracePt t="24939" x="10339388" y="4827588"/>
          <p14:tracePt t="24941" x="10339388" y="4810125"/>
          <p14:tracePt t="24942" x="10356850" y="4810125"/>
          <p14:tracePt t="24943" x="10356850" y="4802188"/>
          <p14:tracePt t="24944" x="10356850" y="4792663"/>
          <p14:tracePt t="24945" x="10364788" y="4784725"/>
          <p14:tracePt t="24947" x="10364788" y="4767263"/>
          <p14:tracePt t="24948" x="10374313" y="4759325"/>
          <p14:tracePt t="24951" x="10382250" y="4741863"/>
          <p14:tracePt t="24953" x="10399713" y="4724400"/>
          <p14:tracePt t="24955" x="10399713" y="4716463"/>
          <p14:tracePt t="24956" x="10399713" y="4708525"/>
          <p14:tracePt t="24957" x="10407650" y="4699000"/>
          <p14:tracePt t="24958" x="10407650" y="4683125"/>
          <p14:tracePt t="24959" x="10415588" y="4673600"/>
          <p14:tracePt t="24961" x="10415588" y="4665663"/>
          <p14:tracePt t="24963" x="10425113" y="4657725"/>
          <p14:tracePt t="24964" x="10425113" y="4640263"/>
          <p14:tracePt t="24969" x="10442575" y="4614863"/>
          <p14:tracePt t="24970" x="10442575" y="4597400"/>
          <p14:tracePt t="24972" x="10450513" y="4589463"/>
          <p14:tracePt t="24973" x="10450513" y="4579938"/>
          <p14:tracePt t="24975" x="10458450" y="4579938"/>
          <p14:tracePt t="24976" x="10458450" y="4572000"/>
          <p14:tracePt t="24977" x="10458450" y="4554538"/>
          <p14:tracePt t="24979" x="10467975" y="4554538"/>
          <p14:tracePt t="24980" x="10467975" y="4546600"/>
          <p14:tracePt t="24981" x="10467975" y="4538663"/>
          <p14:tracePt t="24984" x="10483850" y="4513263"/>
          <p14:tracePt t="24985" x="10483850" y="4503738"/>
          <p14:tracePt t="24987" x="10483850" y="4495800"/>
          <p14:tracePt t="24989" x="10483850" y="4486275"/>
          <p14:tracePt t="24991" x="10493375" y="4470400"/>
          <p14:tracePt t="24994" x="10493375" y="4460875"/>
          <p14:tracePt t="25001" x="10493375" y="4452938"/>
          <p14:tracePt t="25005" x="10493375" y="4445000"/>
          <p14:tracePt t="25010" x="10493375" y="4427538"/>
          <p14:tracePt t="25013" x="10493375" y="4419600"/>
          <p14:tracePt t="25018" x="10493375" y="4402138"/>
          <p14:tracePt t="25021" x="10493375" y="4384675"/>
          <p14:tracePt t="25023" x="10493375" y="4376738"/>
          <p14:tracePt t="25024" x="10483850" y="4376738"/>
          <p14:tracePt t="25025" x="10483850" y="4368800"/>
          <p14:tracePt t="25028" x="10483850" y="4359275"/>
          <p14:tracePt t="25030" x="10483850" y="4341813"/>
          <p14:tracePt t="25035" x="10483850" y="4333875"/>
          <p14:tracePt t="25036" x="10483850" y="4325938"/>
          <p14:tracePt t="25037" x="10475913" y="4325938"/>
          <p14:tracePt t="25039" x="10475913" y="4316413"/>
          <p14:tracePt t="25041" x="10475913" y="4300538"/>
          <p14:tracePt t="25045" x="10475913" y="4291013"/>
          <p14:tracePt t="25047" x="10467975" y="4291013"/>
          <p14:tracePt t="25048" x="10467975" y="4283075"/>
          <p14:tracePt t="25052" x="10467975" y="4275138"/>
          <p14:tracePt t="25054" x="10467975" y="4257675"/>
          <p14:tracePt t="25056" x="10467975" y="4249738"/>
          <p14:tracePt t="25057" x="10458450" y="4249738"/>
          <p14:tracePt t="25059" x="10458450" y="4240213"/>
          <p14:tracePt t="25062" x="10458450" y="4232275"/>
          <p14:tracePt t="25065" x="10458450" y="4214813"/>
          <p14:tracePt t="25069" x="10458450" y="4197350"/>
          <p14:tracePt t="25071" x="10442575" y="4189413"/>
          <p14:tracePt t="25072" x="10442575" y="4171950"/>
          <p14:tracePt t="25075" x="10442575" y="4164013"/>
          <p14:tracePt t="25076" x="10442575" y="4156075"/>
          <p14:tracePt t="25079" x="10442575" y="4146550"/>
          <p14:tracePt t="25080" x="10433050" y="4146550"/>
          <p14:tracePt t="25081" x="10433050" y="4130675"/>
          <p14:tracePt t="25084" x="10433050" y="4121150"/>
          <p14:tracePt t="25086" x="10433050" y="4113213"/>
          <p14:tracePt t="25087" x="10433050" y="4105275"/>
          <p14:tracePt t="25090" x="10433050" y="4087813"/>
          <p14:tracePt t="25093" x="10433050" y="4079875"/>
          <p14:tracePt t="25096" x="10433050" y="4070350"/>
          <p14:tracePt t="25098" x="10433050" y="4062413"/>
          <p14:tracePt t="25101" x="10433050" y="4044950"/>
          <p14:tracePt t="25104" x="10433050" y="4037013"/>
          <p14:tracePt t="25106" x="10433050" y="4027488"/>
          <p14:tracePt t="25110" x="10433050" y="4019550"/>
          <p14:tracePt t="25112" x="10433050" y="4002088"/>
          <p14:tracePt t="25115" x="10433050" y="3994150"/>
          <p14:tracePt t="25118" x="10433050" y="3986213"/>
          <p14:tracePt t="25120" x="10433050" y="3976688"/>
          <p14:tracePt t="25122" x="10433050" y="3960813"/>
          <p14:tracePt t="25125" x="10433050" y="3951288"/>
          <p14:tracePt t="25128" x="10433050" y="3943350"/>
          <p14:tracePt t="25131" x="10433050" y="3935413"/>
          <p14:tracePt t="25135" x="10433050" y="3917950"/>
          <p14:tracePt t="25137" x="10433050" y="3908425"/>
          <p14:tracePt t="25140" x="10433050" y="3900488"/>
          <p14:tracePt t="25144" x="10433050" y="3892550"/>
          <p14:tracePt t="25147" x="10433050" y="3875088"/>
          <p14:tracePt t="25152" x="10433050" y="3867150"/>
          <p14:tracePt t="25154" x="10433050" y="3857625"/>
          <p14:tracePt t="25156" x="10433050" y="3849688"/>
          <p14:tracePt t="25161" x="10433050" y="3832225"/>
          <p14:tracePt t="25163" x="10433050" y="3824288"/>
          <p14:tracePt t="25168" x="10433050" y="3816350"/>
          <p14:tracePt t="25169" x="10433050" y="3806825"/>
          <p14:tracePt t="25171" x="10433050" y="3790950"/>
          <p14:tracePt t="25175" x="10433050" y="3781425"/>
          <p14:tracePt t="25178" x="10433050" y="3773488"/>
          <p14:tracePt t="25182" x="10433050" y="3763963"/>
          <p14:tracePt t="25186" x="10433050" y="3748088"/>
          <p14:tracePt t="25187" x="10433050" y="3738563"/>
          <p14:tracePt t="25190" x="10433050" y="3730625"/>
          <p14:tracePt t="25194" x="10433050" y="3722688"/>
          <p14:tracePt t="25197" x="10433050" y="3705225"/>
          <p14:tracePt t="25202" x="10433050" y="3697288"/>
          <p14:tracePt t="25203" x="10433050" y="3687763"/>
          <p14:tracePt t="25205" x="10433050" y="3679825"/>
          <p14:tracePt t="25209" x="10433050" y="3662363"/>
          <p14:tracePt t="25210" x="10442575" y="3662363"/>
          <p14:tracePt t="25212" x="10442575" y="3654425"/>
          <p14:tracePt t="25217" x="10442575" y="3646488"/>
          <p14:tracePt t="25219" x="10442575" y="3636963"/>
          <p14:tracePt t="25223" x="10442575" y="3619500"/>
          <p14:tracePt t="25226" x="10450513" y="3619500"/>
          <p14:tracePt t="25228" x="10450513" y="3611563"/>
          <p14:tracePt t="25236" x="10450513" y="3603625"/>
          <p14:tracePt t="25239" x="10458450" y="3603625"/>
          <p14:tracePt t="25240" x="10458450" y="3594100"/>
          <p14:tracePt t="25243" x="10458450" y="3578225"/>
          <p14:tracePt t="25248" x="10458450" y="3568700"/>
          <p14:tracePt t="25252" x="10467975" y="3560763"/>
          <p14:tracePt t="25256" x="10467975" y="3552825"/>
          <p14:tracePt t="25258" x="10483850" y="3552825"/>
          <p14:tracePt t="25259" x="10483850" y="3535363"/>
          <p14:tracePt t="25262" x="10483850" y="3527425"/>
          <p14:tracePt t="25263" x="10493375" y="3527425"/>
          <p14:tracePt t="25269" x="10501313" y="3509963"/>
          <p14:tracePt t="25271" x="10509250" y="3509963"/>
          <p14:tracePt t="25274" x="10509250" y="3492500"/>
          <p14:tracePt t="25276" x="10509250" y="3484563"/>
          <p14:tracePt t="25277" x="10526713" y="3484563"/>
          <p14:tracePt t="25278" x="10526713" y="3475038"/>
          <p14:tracePt t="25280" x="10534650" y="3475038"/>
          <p14:tracePt t="25282" x="10534650" y="3467100"/>
          <p14:tracePt t="25286" x="10544175" y="3449638"/>
          <p14:tracePt t="25289" x="10544175" y="3441700"/>
          <p14:tracePt t="25290" x="10552113" y="3441700"/>
          <p14:tracePt t="25292" x="10552113" y="3433763"/>
          <p14:tracePt t="25294" x="10569575" y="3433763"/>
          <p14:tracePt t="25297" x="10569575" y="3424238"/>
          <p14:tracePt t="25301" x="10577513" y="3408363"/>
          <p14:tracePt t="25306" x="10577513" y="3398838"/>
          <p14:tracePt t="25307" x="10585450" y="3398838"/>
          <p14:tracePt t="25313" x="10585450" y="3390900"/>
          <p14:tracePt t="25320" x="10585450" y="3382963"/>
          <p14:tracePt t="25335" x="10585450" y="3365500"/>
          <p14:tracePt t="25352" x="10594975" y="3365500"/>
          <p14:tracePt t="25353" x="10594975" y="3355975"/>
          <p14:tracePt t="25492" x="10594975" y="3348038"/>
          <p14:tracePt t="25560" x="10585450" y="3348038"/>
          <p14:tracePt t="25570" x="10585450" y="3340100"/>
          <p14:tracePt t="25581" x="10585450" y="3322638"/>
          <p14:tracePt t="25584" x="10569575" y="3322638"/>
          <p14:tracePt t="25592" x="10569575" y="3314700"/>
          <p14:tracePt t="25594" x="10560050" y="3314700"/>
          <p14:tracePt t="25601" x="10560050" y="3305175"/>
          <p14:tracePt t="25605" x="10552113" y="3305175"/>
          <p14:tracePt t="25608" x="10552113" y="3297238"/>
          <p14:tracePt t="25614" x="10544175" y="3297238"/>
          <p14:tracePt t="25619" x="10526713" y="3279775"/>
          <p14:tracePt t="25627" x="10526713" y="3271838"/>
          <p14:tracePt t="25630" x="10518775" y="3271838"/>
          <p14:tracePt t="25638" x="10509250" y="3271838"/>
          <p14:tracePt t="25642" x="10509250" y="3263900"/>
          <p14:tracePt t="25646" x="10501313" y="3263900"/>
          <p14:tracePt t="25652" x="10483850" y="3254375"/>
          <p14:tracePt t="25660" x="10483850" y="3238500"/>
          <p14:tracePt t="25661" x="10475913" y="3238500"/>
          <p14:tracePt t="25669" x="10467975" y="3228975"/>
          <p14:tracePt t="25673" x="10458450" y="3228975"/>
          <p14:tracePt t="25674" x="10458450" y="3221038"/>
          <p14:tracePt t="25676" x="10442575" y="3211513"/>
          <p14:tracePt t="25681" x="10433050" y="3195638"/>
          <p14:tracePt t="25688" x="10425113" y="3186113"/>
          <p14:tracePt t="25690" x="10425113" y="3178175"/>
          <p14:tracePt t="25692" x="10415588" y="3178175"/>
          <p14:tracePt t="25695" x="10415588" y="3170238"/>
          <p14:tracePt t="25697" x="10399713" y="3170238"/>
          <p14:tracePt t="25701" x="10390188" y="3152775"/>
          <p14:tracePt t="25704" x="10390188" y="3144838"/>
          <p14:tracePt t="25709" x="10382250" y="3144838"/>
          <p14:tracePt t="25710" x="10382250" y="3135313"/>
          <p14:tracePt t="25714" x="10374313" y="3135313"/>
          <p14:tracePt t="25715" x="10374313" y="3127375"/>
          <p14:tracePt t="25721" x="10374313" y="3109913"/>
          <p14:tracePt t="25723" x="10356850" y="3109913"/>
          <p14:tracePt t="25726" x="10356850" y="3101975"/>
          <p14:tracePt t="25735" x="10356850" y="3094038"/>
          <p14:tracePt t="25737" x="10348913" y="3094038"/>
          <p14:tracePt t="25744" x="10348913" y="3084513"/>
          <p14:tracePt t="25747" x="10339388" y="3084513"/>
          <p14:tracePt t="26008" x="10339388" y="3067050"/>
          <p14:tracePt t="26015" x="10331450" y="3067050"/>
          <p14:tracePt t="26039" x="10313988" y="3067050"/>
          <p14:tracePt t="26062" x="10313988" y="3059113"/>
          <p14:tracePt t="26104" x="10306050" y="3059113"/>
          <p14:tracePt t="26207" x="10298113" y="3059113"/>
          <p14:tracePt t="26699" x="10298113" y="3051175"/>
          <p14:tracePt t="26728" x="10298113" y="3041650"/>
          <p14:tracePt t="26738" x="10313988" y="3041650"/>
          <p14:tracePt t="26766" x="10313988" y="3025775"/>
          <p14:tracePt t="26777" x="10323513" y="3025775"/>
          <p14:tracePt t="26800" x="10331450" y="3025775"/>
          <p14:tracePt t="26890" x="10339388" y="3025775"/>
          <p14:tracePt t="26908" x="10356850" y="3025775"/>
          <p14:tracePt t="26911" x="10356850" y="3016250"/>
          <p14:tracePt t="26996" x="10364788" y="3016250"/>
          <p14:tracePt t="27011" x="10364788" y="3008313"/>
          <p14:tracePt t="27046" x="10374313" y="3008313"/>
          <p14:tracePt t="27122" x="10382250" y="3008313"/>
          <p14:tracePt t="27241" x="10399713" y="3008313"/>
          <p14:tracePt t="27313" x="10407650" y="3008313"/>
          <p14:tracePt t="27364" x="10415588" y="3008313"/>
          <p14:tracePt t="27403" x="10425113" y="3008313"/>
          <p14:tracePt t="27412" x="10425113" y="3025775"/>
          <p14:tracePt t="27429" x="10442575" y="3025775"/>
          <p14:tracePt t="27453" x="10450513" y="3025775"/>
          <p14:tracePt t="27472" x="10450513" y="3033713"/>
          <p14:tracePt t="27485" x="10458450" y="3033713"/>
          <p14:tracePt t="27523" x="10467975" y="3033713"/>
          <p14:tracePt t="27557" x="10467975" y="3041650"/>
          <p14:tracePt t="27567" x="10483850" y="3041650"/>
          <p14:tracePt t="27590" x="10493375" y="3041650"/>
          <p14:tracePt t="27629" x="10501313" y="3041650"/>
          <p14:tracePt t="27705" x="10509250" y="3041650"/>
          <p14:tracePt t="27792" x="10526713" y="3041650"/>
          <p14:tracePt t="27845" x="10534650" y="3041650"/>
          <p14:tracePt t="27893" x="10544175" y="3041650"/>
          <p14:tracePt t="27916" x="10552113" y="3041650"/>
          <p14:tracePt t="27934" x="10552113" y="3051175"/>
          <p14:tracePt t="27937" x="10569575" y="3051175"/>
          <p14:tracePt t="27964" x="10577513" y="3051175"/>
          <p14:tracePt t="27998" x="10585450" y="3051175"/>
          <p14:tracePt t="28056" x="10594975" y="3051175"/>
          <p14:tracePt t="28252" x="10594975" y="3067050"/>
          <p14:tracePt t="28255" x="10585450" y="3067050"/>
          <p14:tracePt t="28280" x="10585450" y="3076575"/>
          <p14:tracePt t="28283" x="10569575" y="3076575"/>
          <p14:tracePt t="28291" x="10560050" y="3076575"/>
          <p14:tracePt t="28315" x="10552113" y="3076575"/>
          <p14:tracePt t="28324" x="10552113" y="3084513"/>
          <p14:tracePt t="28371" x="10544175" y="3084513"/>
          <p14:tracePt t="28379" x="10544175" y="3094038"/>
          <p14:tracePt t="28386" x="10526713" y="3094038"/>
          <p14:tracePt t="28402" x="10526713" y="3109913"/>
          <p14:tracePt t="28405" x="10518775" y="3109913"/>
          <p14:tracePt t="28417" x="10509250" y="3109913"/>
          <p14:tracePt t="28434" x="10501313" y="3109913"/>
          <p14:tracePt t="28440" x="10501313" y="3119438"/>
          <p14:tracePt t="28454" x="10483850" y="3119438"/>
          <p14:tracePt t="29683" x="10483850" y="3127375"/>
          <p14:tracePt t="29691" x="10475913" y="3127375"/>
          <p14:tracePt t="29694" x="10475913" y="3135313"/>
          <p14:tracePt t="29695" x="10467975" y="3135313"/>
          <p14:tracePt t="29697" x="10467975" y="3152775"/>
          <p14:tracePt t="29702" x="10458450" y="3160713"/>
          <p14:tracePt t="29705" x="10442575" y="3160713"/>
          <p14:tracePt t="29707" x="10442575" y="3170238"/>
          <p14:tracePt t="29708" x="10433050" y="3170238"/>
          <p14:tracePt t="29712" x="10433050" y="3178175"/>
          <p14:tracePt t="29713" x="10425113" y="3178175"/>
          <p14:tracePt t="29717" x="10415588" y="3195638"/>
          <p14:tracePt t="29720" x="10399713" y="3195638"/>
          <p14:tracePt t="29721" x="10399713" y="3203575"/>
          <p14:tracePt t="29724" x="10390188" y="3203575"/>
          <p14:tracePt t="29727" x="10390188" y="3211513"/>
          <p14:tracePt t="29729" x="10382250" y="3211513"/>
          <p14:tracePt t="29734" x="10382250" y="3221038"/>
          <p14:tracePt t="29735" x="10374313" y="3221038"/>
          <p14:tracePt t="29737" x="10374313" y="3238500"/>
          <p14:tracePt t="29740" x="10356850" y="3238500"/>
          <p14:tracePt t="29744" x="10356850" y="3246438"/>
          <p14:tracePt t="29751" x="10339388" y="3254375"/>
          <p14:tracePt t="29753" x="10339388" y="3263900"/>
          <p14:tracePt t="29755" x="10339388" y="3279775"/>
          <p14:tracePt t="29756" x="10331450" y="3279775"/>
          <p14:tracePt t="29758" x="10331450" y="3289300"/>
          <p14:tracePt t="29759" x="10313988" y="3289300"/>
          <p14:tracePt t="29762" x="10313988" y="3297238"/>
          <p14:tracePt t="29764" x="10306050" y="3297238"/>
          <p14:tracePt t="29768" x="10298113" y="3322638"/>
          <p14:tracePt t="29770" x="10298113" y="3330575"/>
          <p14:tracePt t="29772" x="10288588" y="3340100"/>
          <p14:tracePt t="29775" x="10288588" y="3348038"/>
          <p14:tracePt t="29777" x="10288588" y="3365500"/>
          <p14:tracePt t="29778" x="10271125" y="3365500"/>
          <p14:tracePt t="29780" x="10271125" y="3373438"/>
          <p14:tracePt t="29783" x="10271125" y="3382963"/>
          <p14:tracePt t="29785" x="10263188" y="3382963"/>
          <p14:tracePt t="29786" x="10263188" y="3390900"/>
          <p14:tracePt t="29789" x="10263188" y="3408363"/>
          <p14:tracePt t="29791" x="10263188" y="3416300"/>
          <p14:tracePt t="29794" x="10263188" y="3424238"/>
          <p14:tracePt t="29797" x="10263188" y="3433763"/>
          <p14:tracePt t="29800" x="10255250" y="3449638"/>
          <p14:tracePt t="29804" x="10255250" y="3459163"/>
          <p14:tracePt t="29808" x="10255250" y="3467100"/>
          <p14:tracePt t="29814" x="10255250" y="3475038"/>
          <p14:tracePt t="29819" x="10255250" y="3492500"/>
          <p14:tracePt t="29824" x="10255250" y="3502025"/>
          <p14:tracePt t="29828" x="10255250" y="3509963"/>
          <p14:tracePt t="29834" x="10255250" y="3517900"/>
          <p14:tracePt t="29838" x="10255250" y="3535363"/>
          <p14:tracePt t="29841" x="10255250" y="3543300"/>
          <p14:tracePt t="29844" x="10255250" y="3552825"/>
          <p14:tracePt t="29847" x="10255250" y="3560763"/>
          <p14:tracePt t="29852" x="10255250" y="3578225"/>
          <p14:tracePt t="29853" x="10255250" y="3586163"/>
          <p14:tracePt t="29855" x="10255250" y="3594100"/>
          <p14:tracePt t="29857" x="10255250" y="3603625"/>
          <p14:tracePt t="29859" x="10255250" y="3619500"/>
          <p14:tracePt t="29861" x="10255250" y="3629025"/>
          <p14:tracePt t="29864" x="10255250" y="3636963"/>
          <p14:tracePt t="29867" x="10255250" y="3646488"/>
          <p14:tracePt t="29868" x="10255250" y="3662363"/>
          <p14:tracePt t="29869" x="10255250" y="3671888"/>
          <p14:tracePt t="29871" x="10255250" y="3679825"/>
          <p14:tracePt t="29872" x="10255250" y="3687763"/>
          <p14:tracePt t="29874" x="10255250" y="3705225"/>
          <p14:tracePt t="29877" x="10255250" y="3713163"/>
          <p14:tracePt t="29878" x="10255250" y="3722688"/>
          <p14:tracePt t="29880" x="10255250" y="3730625"/>
          <p14:tracePt t="29883" x="10255250" y="3756025"/>
          <p14:tracePt t="29885" x="10255250" y="3763963"/>
          <p14:tracePt t="29887" x="10255250" y="3773488"/>
          <p14:tracePt t="29903" x="10271125" y="3841750"/>
          <p14:tracePt t="29905" x="10271125" y="3849688"/>
          <p14:tracePt t="29909" x="10271125" y="3857625"/>
          <p14:tracePt t="29912" x="10280650" y="3857625"/>
          <p14:tracePt t="29913" x="10280650" y="3875088"/>
          <p14:tracePt t="29924" x="10280650" y="3883025"/>
          <p14:tracePt t="29937" x="10288588" y="3883025"/>
          <p14:tracePt t="29941" x="10288588" y="3892550"/>
          <p14:tracePt t="29970" x="10288588" y="3900488"/>
          <p14:tracePt t="29975" x="10298113" y="3900488"/>
          <p14:tracePt t="29978" x="10298113" y="3917950"/>
          <p14:tracePt t="29993" x="10298113" y="3925888"/>
          <p14:tracePt t="30003" x="10298113" y="3935413"/>
          <p14:tracePt t="30004" x="10313988" y="3935413"/>
          <p14:tracePt t="30051" x="10323513" y="3935413"/>
          <p14:tracePt t="30096" x="10323513" y="3943350"/>
          <p14:tracePt t="30124" x="10323513" y="3960813"/>
          <p14:tracePt t="30128" x="10331450" y="3960813"/>
          <p14:tracePt t="30139" x="10331450" y="3968750"/>
          <p14:tracePt t="30159" x="10331450" y="3976688"/>
          <p14:tracePt t="30162" x="10339388" y="3976688"/>
          <p14:tracePt t="30169" x="10339388" y="3986213"/>
          <p14:tracePt t="30173" x="10339388" y="4002088"/>
          <p14:tracePt t="30176" x="10356850" y="4002088"/>
          <p14:tracePt t="30180" x="10356850" y="4011613"/>
          <p14:tracePt t="30184" x="10356850" y="4019550"/>
          <p14:tracePt t="30188" x="10356850" y="4027488"/>
          <p14:tracePt t="30191" x="10364788" y="4027488"/>
          <p14:tracePt t="30192" x="10364788" y="4044950"/>
          <p14:tracePt t="30197" x="10364788" y="4052888"/>
          <p14:tracePt t="30201" x="10364788" y="4062413"/>
          <p14:tracePt t="30204" x="10364788" y="4070350"/>
          <p14:tracePt t="30207" x="10374313" y="4070350"/>
          <p14:tracePt t="30209" x="10374313" y="4087813"/>
          <p14:tracePt t="30214" x="10374313" y="4095750"/>
          <p14:tracePt t="30220" x="10374313" y="4105275"/>
          <p14:tracePt t="30223" x="10382250" y="4105275"/>
          <p14:tracePt t="30227" x="10382250" y="4113213"/>
          <p14:tracePt t="30258" x="10382250" y="4130675"/>
          <p14:tracePt t="30323" x="10399713" y="4130675"/>
          <p14:tracePt t="30437" x="10407650" y="4130675"/>
          <p14:tracePt t="30444" x="10407650" y="4121150"/>
          <p14:tracePt t="30445" x="10415588" y="4121150"/>
          <p14:tracePt t="30451" x="10425113" y="4121150"/>
          <p14:tracePt t="30454" x="10425113" y="4113213"/>
          <p14:tracePt t="30457" x="10442575" y="4113213"/>
          <p14:tracePt t="30459" x="10442575" y="4105275"/>
          <p14:tracePt t="30464" x="10450513" y="4105275"/>
          <p14:tracePt t="30469" x="10458450" y="4087813"/>
          <p14:tracePt t="30476" x="10467975" y="4079875"/>
          <p14:tracePt t="30485" x="10483850" y="4079875"/>
          <p14:tracePt t="30486" x="10483850" y="4070350"/>
          <p14:tracePt t="30506" x="10493375" y="4070350"/>
          <p14:tracePt t="30512" x="10493375" y="4062413"/>
          <p14:tracePt t="30524" x="10501313" y="4062413"/>
          <p14:tracePt t="30534" x="10501313" y="4044950"/>
          <p14:tracePt t="30540" x="10509250" y="4044950"/>
          <p14:tracePt t="30550" x="10526713" y="4044950"/>
          <p14:tracePt t="30551" x="10526713" y="4037013"/>
          <p14:tracePt t="30556" x="10534650" y="4037013"/>
          <p14:tracePt t="30568" x="10544175" y="4027488"/>
          <p14:tracePt t="30585" x="10552113" y="4019550"/>
          <p14:tracePt t="30615" x="10569575" y="4019550"/>
          <p14:tracePt t="30620" x="10569575" y="4002088"/>
          <p14:tracePt t="30627" x="10577513" y="4002088"/>
          <p14:tracePt t="30629" x="10577513" y="3994150"/>
          <p14:tracePt t="30635" x="10585450" y="3994150"/>
          <p14:tracePt t="30639" x="10585450" y="3986213"/>
          <p14:tracePt t="30642" x="10594975" y="3986213"/>
          <p14:tracePt t="30644" x="10594975" y="3976688"/>
          <p14:tracePt t="30651" x="10620375" y="3960813"/>
          <p14:tracePt t="30653" x="10620375" y="3951288"/>
          <p14:tracePt t="30654" x="10620375" y="3943350"/>
          <p14:tracePt t="30657" x="10628313" y="3943350"/>
          <p14:tracePt t="30659" x="10628313" y="3935413"/>
          <p14:tracePt t="30660" x="10637838" y="3935413"/>
          <p14:tracePt t="30661" x="10637838" y="3917950"/>
          <p14:tracePt t="30664" x="10653713" y="3917950"/>
          <p14:tracePt t="30667" x="10653713" y="3900488"/>
          <p14:tracePt t="30669" x="10663238" y="3900488"/>
          <p14:tracePt t="30670" x="10663238" y="3892550"/>
          <p14:tracePt t="30672" x="10671175" y="3892550"/>
          <p14:tracePt t="30673" x="10671175" y="3875088"/>
          <p14:tracePt t="30675" x="10671175" y="3867150"/>
          <p14:tracePt t="30676" x="10679113" y="3867150"/>
          <p14:tracePt t="30677" x="10679113" y="3857625"/>
          <p14:tracePt t="30678" x="10679113" y="3849688"/>
          <p14:tracePt t="30683" x="10696575" y="3824288"/>
          <p14:tracePt t="30685" x="10704513" y="3816350"/>
          <p14:tracePt t="30687" x="10704513" y="3806825"/>
          <p14:tracePt t="30689" x="10704513" y="3790950"/>
          <p14:tracePt t="30691" x="10704513" y="3781425"/>
          <p14:tracePt t="30693" x="10714038" y="3781425"/>
          <p14:tracePt t="30694" x="10714038" y="3773488"/>
          <p14:tracePt t="30696" x="10714038" y="3763963"/>
          <p14:tracePt t="30697" x="10721975" y="3763963"/>
          <p14:tracePt t="30703" x="10721975" y="3730625"/>
          <p14:tracePt t="30705" x="10721975" y="3722688"/>
          <p14:tracePt t="30707" x="10721975" y="3705225"/>
          <p14:tracePt t="30709" x="10721975" y="3697288"/>
          <p14:tracePt t="30712" x="10721975" y="3687763"/>
          <p14:tracePt t="30714" x="10739438" y="3679825"/>
          <p14:tracePt t="30718" x="10739438" y="3662363"/>
          <p14:tracePt t="30720" x="10739438" y="3654425"/>
          <p14:tracePt t="30722" x="10739438" y="3646488"/>
          <p14:tracePt t="30725" x="10739438" y="3636963"/>
          <p14:tracePt t="30727" x="10739438" y="3619500"/>
          <p14:tracePt t="30734" x="10739438" y="3603625"/>
          <p14:tracePt t="30736" x="10739438" y="3594100"/>
          <p14:tracePt t="30739" x="10739438" y="3578225"/>
          <p14:tracePt t="30742" x="10739438" y="3568700"/>
          <p14:tracePt t="30745" x="10739438" y="3560763"/>
          <p14:tracePt t="30747" x="10739438" y="3552825"/>
          <p14:tracePt t="30751" x="10739438" y="3535363"/>
          <p14:tracePt t="30752" x="10739438" y="3527425"/>
          <p14:tracePt t="30754" x="10739438" y="3517900"/>
          <p14:tracePt t="30757" x="10739438" y="3509963"/>
          <p14:tracePt t="30758" x="10739438" y="3492500"/>
          <p14:tracePt t="30760" x="10739438" y="3484563"/>
          <p14:tracePt t="30762" x="10739438" y="3475038"/>
          <p14:tracePt t="30764" x="10739438" y="3467100"/>
          <p14:tracePt t="30768" x="10747375" y="3441700"/>
          <p14:tracePt t="30771" x="10747375" y="3433763"/>
          <p14:tracePt t="30773" x="10747375" y="3424238"/>
          <p14:tracePt t="30776" x="10747375" y="3408363"/>
          <p14:tracePt t="30779" x="10747375" y="3398838"/>
          <p14:tracePt t="30785" x="10747375" y="3390900"/>
          <p14:tracePt t="30786" x="10747375" y="3382963"/>
          <p14:tracePt t="30788" x="10747375" y="3365500"/>
          <p14:tracePt t="30791" x="10756900" y="3365500"/>
          <p14:tracePt t="30793" x="10756900" y="3355975"/>
          <p14:tracePt t="30795" x="10756900" y="3348038"/>
          <p14:tracePt t="30801" x="10756900" y="3340100"/>
          <p14:tracePt t="30803" x="10756900" y="3322638"/>
          <p14:tracePt t="30807" x="10756900" y="3314700"/>
          <p14:tracePt t="30811" x="10756900" y="3305175"/>
          <p14:tracePt t="30819" x="10756900" y="3297238"/>
          <p14:tracePt t="30820" x="10756900" y="3279775"/>
          <p14:tracePt t="30825" x="10756900" y="3271838"/>
          <p14:tracePt t="30833" x="10756900" y="3263900"/>
          <p14:tracePt t="30838" x="10756900" y="3254375"/>
          <p14:tracePt t="30850" x="10756900" y="3238500"/>
          <p14:tracePt t="30862" x="10756900" y="3228975"/>
          <p14:tracePt t="30877" x="10756900" y="3221038"/>
          <p14:tracePt t="30901" x="10756900" y="3211513"/>
          <p14:tracePt t="30935" x="10756900" y="3195638"/>
          <p14:tracePt t="31029" x="10756900" y="3186113"/>
          <p14:tracePt t="31039" x="10739438" y="3186113"/>
          <p14:tracePt t="31043" x="10739438" y="3178175"/>
          <p14:tracePt t="31054" x="10739438" y="3170238"/>
          <p14:tracePt t="31061" x="10739438" y="3152775"/>
          <p14:tracePt t="31068" x="10739438" y="3144838"/>
          <p14:tracePt t="31072" x="10739438" y="3135313"/>
          <p14:tracePt t="31079" x="10739438" y="3127375"/>
          <p14:tracePt t="31085" x="10739438" y="3109913"/>
          <p14:tracePt t="31086" x="10739438" y="3101975"/>
          <p14:tracePt t="31092" x="10739438" y="3094038"/>
          <p14:tracePt t="31101" x="10739438" y="3084513"/>
          <p14:tracePt t="31105" x="10739438" y="3067050"/>
          <p14:tracePt t="31111" x="10739438" y="3059113"/>
          <p14:tracePt t="31289" x="10739438" y="3051175"/>
          <p14:tracePt t="31316" x="10739438" y="3041650"/>
          <p14:tracePt t="31324" x="10729913" y="3041650"/>
          <p14:tracePt t="31373" x="10729913" y="3025775"/>
          <p14:tracePt t="31387" x="10721975" y="3025775"/>
          <p14:tracePt t="31434" x="10714038" y="3025775"/>
          <p14:tracePt t="31456" x="10714038" y="3016250"/>
          <p14:tracePt t="31459" x="10696575" y="3016250"/>
          <p14:tracePt t="31470" x="10688638" y="3016250"/>
          <p14:tracePt t="31481" x="10679113" y="3016250"/>
          <p14:tracePt t="31489" x="10671175" y="3016250"/>
          <p14:tracePt t="31496" x="10653713" y="3016250"/>
          <p14:tracePt t="31505" x="10645775" y="3016250"/>
          <p14:tracePt t="31509" x="10637838" y="3016250"/>
          <p14:tracePt t="31517" x="10628313" y="3016250"/>
          <p14:tracePt t="31525" x="10612438" y="3016250"/>
          <p14:tracePt t="31534" x="10602913" y="3016250"/>
          <p14:tracePt t="31544" x="10594975" y="3016250"/>
          <p14:tracePt t="31572" x="10585450" y="3016250"/>
          <p14:tracePt t="31607" x="10569575" y="3016250"/>
          <p14:tracePt t="31618" x="10560050" y="3016250"/>
          <p14:tracePt t="31631" x="10552113" y="3016250"/>
          <p14:tracePt t="31655" x="10544175" y="3016250"/>
          <p14:tracePt t="31707" x="10526713" y="3016250"/>
          <p14:tracePt t="31711" x="10526713" y="3025775"/>
          <p14:tracePt t="31717" x="10526713" y="3033713"/>
          <p14:tracePt t="31721" x="10518775" y="3033713"/>
          <p14:tracePt t="31722" x="10518775" y="3041650"/>
          <p14:tracePt t="31726" x="10509250" y="3051175"/>
          <p14:tracePt t="31730" x="10509250" y="3067050"/>
          <p14:tracePt t="31733" x="10501313" y="3076575"/>
          <p14:tracePt t="31735" x="10501313" y="3084513"/>
          <p14:tracePt t="31737" x="10483850" y="3084513"/>
          <p14:tracePt t="31738" x="10483850" y="3094038"/>
          <p14:tracePt t="31740" x="10483850" y="3109913"/>
          <p14:tracePt t="31742" x="10483850" y="3119438"/>
          <p14:tracePt t="31744" x="10475913" y="3119438"/>
          <p14:tracePt t="31745" x="10475913" y="3127375"/>
          <p14:tracePt t="31747" x="10475913" y="3135313"/>
          <p14:tracePt t="31751" x="10467975" y="3160713"/>
          <p14:tracePt t="31753" x="10467975" y="3170238"/>
          <p14:tracePt t="31754" x="10467975" y="3178175"/>
          <p14:tracePt t="31757" x="10467975" y="3195638"/>
          <p14:tracePt t="31759" x="10467975" y="3203575"/>
          <p14:tracePt t="31762" x="10467975" y="3211513"/>
          <p14:tracePt t="31763" x="10458450" y="3211513"/>
          <p14:tracePt t="31767" x="10458450" y="3238500"/>
          <p14:tracePt t="31770" x="10458450" y="3246438"/>
          <p14:tracePt t="31772" x="10458450" y="3254375"/>
          <p14:tracePt t="31775" x="10458450" y="3263900"/>
          <p14:tracePt t="31778" x="10458450" y="3279775"/>
          <p14:tracePt t="31784" x="10458450" y="3289300"/>
          <p14:tracePt t="31785" x="10458450" y="3297238"/>
          <p14:tracePt t="31787" x="10458450" y="3305175"/>
          <p14:tracePt t="31791" x="10458450" y="3322638"/>
          <p14:tracePt t="31793" x="10458450" y="3330575"/>
          <p14:tracePt t="31795" x="10458450" y="3340100"/>
          <p14:tracePt t="31797" x="10458450" y="3348038"/>
          <p14:tracePt t="31801" x="10458450" y="3373438"/>
          <p14:tracePt t="31803" x="10458450" y="3390900"/>
          <p14:tracePt t="31804" x="10458450" y="3408363"/>
          <p14:tracePt t="31806" x="10458450" y="3416300"/>
          <p14:tracePt t="31807" x="10458450" y="3424238"/>
          <p14:tracePt t="31809" x="10458450" y="3433763"/>
          <p14:tracePt t="31810" x="10458450" y="3449638"/>
          <p14:tracePt t="31811" x="10458450" y="3459163"/>
          <p14:tracePt t="31812" x="10458450" y="3467100"/>
          <p14:tracePt t="31813" x="10458450" y="3475038"/>
          <p14:tracePt t="31817" x="10458450" y="3509963"/>
          <p14:tracePt t="31818" x="10458450" y="3517900"/>
          <p14:tracePt t="31820" x="10458450" y="3543300"/>
          <p14:tracePt t="31820" x="10458450" y="3552825"/>
          <p14:tracePt t="31822" x="10458450" y="3560763"/>
          <p14:tracePt t="31823" x="10458450" y="3578225"/>
          <p14:tracePt t="31824" x="10458450" y="3586163"/>
          <p14:tracePt t="31825" x="10458450" y="3594100"/>
          <p14:tracePt t="31827" x="10458450" y="3603625"/>
          <p14:tracePt t="31828" x="10458450" y="3619500"/>
          <p14:tracePt t="31829" x="10458450" y="3629025"/>
          <p14:tracePt t="31830" x="10458450" y="3636963"/>
          <p14:tracePt t="31835" x="10458450" y="3679825"/>
          <p14:tracePt t="31836" x="10458450" y="3687763"/>
          <p14:tracePt t="31837" x="10458450" y="3705225"/>
          <p14:tracePt t="31839" x="10458450" y="3713163"/>
          <p14:tracePt t="31840" x="10458450" y="3722688"/>
          <p14:tracePt t="31842" x="10458450" y="3730625"/>
          <p14:tracePt t="31843" x="10458450" y="3748088"/>
          <p14:tracePt t="31844" x="10458450" y="3756025"/>
          <p14:tracePt t="31846" x="10458450" y="3763963"/>
          <p14:tracePt t="31847" x="10458450" y="3773488"/>
          <p14:tracePt t="31851" x="10458450" y="3798888"/>
          <p14:tracePt t="31853" x="10467975" y="3806825"/>
          <p14:tracePt t="31854" x="10467975" y="3816350"/>
          <p14:tracePt t="31856" x="10467975" y="3832225"/>
          <p14:tracePt t="31858" x="10467975" y="3841750"/>
          <p14:tracePt t="31860" x="10467975" y="3849688"/>
          <p14:tracePt t="31862" x="10467975" y="3857625"/>
          <p14:tracePt t="31868" x="10467975" y="3892550"/>
          <p14:tracePt t="31870" x="10467975" y="3900488"/>
          <p14:tracePt t="31872" x="10467975" y="3917950"/>
          <p14:tracePt t="31875" x="10467975" y="3925888"/>
          <p14:tracePt t="31878" x="10467975" y="3935413"/>
          <p14:tracePt t="31885" x="10483850" y="3968750"/>
          <p14:tracePt t="31888" x="10483850" y="3976688"/>
          <p14:tracePt t="31890" x="10483850" y="3986213"/>
          <p14:tracePt t="31892" x="10483850" y="4002088"/>
          <p14:tracePt t="31894" x="10483850" y="4011613"/>
          <p14:tracePt t="31895" x="10483850" y="4019550"/>
          <p14:tracePt t="31901" x="10483850" y="4052888"/>
          <p14:tracePt t="31902" x="10483850" y="4062413"/>
          <p14:tracePt t="31903" x="10483850" y="4070350"/>
          <p14:tracePt t="31905" x="10483850" y="4087813"/>
          <p14:tracePt t="31906" x="10483850" y="4095750"/>
          <p14:tracePt t="31908" x="10483850" y="4105275"/>
          <p14:tracePt t="31909" x="10483850" y="4113213"/>
          <p14:tracePt t="31910" x="10483850" y="4130675"/>
          <p14:tracePt t="31912" x="10483850" y="4138613"/>
          <p14:tracePt t="31913" x="10483850" y="4146550"/>
          <p14:tracePt t="31919" x="10483850" y="4189413"/>
          <p14:tracePt t="31921" x="10483850" y="4197350"/>
          <p14:tracePt t="31921" x="10483850" y="4214813"/>
          <p14:tracePt t="31923" x="10483850" y="4224338"/>
          <p14:tracePt t="31925" x="10483850" y="4232275"/>
          <p14:tracePt t="31926" x="10493375" y="4240213"/>
          <p14:tracePt t="31927" x="10493375" y="4257675"/>
          <p14:tracePt t="31929" x="10493375" y="4265613"/>
          <p14:tracePt t="31930" x="10493375" y="4275138"/>
          <p14:tracePt t="31934" x="10501313" y="4300538"/>
          <p14:tracePt t="31936" x="10501313" y="4308475"/>
          <p14:tracePt t="31937" x="10501313" y="4316413"/>
          <p14:tracePt t="31940" x="10501313" y="4325938"/>
          <p14:tracePt t="31942" x="10501313" y="4341813"/>
          <p14:tracePt t="31944" x="10501313" y="4351338"/>
          <p14:tracePt t="31946" x="10509250" y="4359275"/>
          <p14:tracePt t="31950" x="10509250" y="4368800"/>
          <p14:tracePt t="31954" x="10509250" y="4384675"/>
          <p14:tracePt t="31955" x="10526713" y="4384675"/>
          <p14:tracePt t="31958" x="10526713" y="4394200"/>
          <p14:tracePt t="31978" x="10526713" y="4402138"/>
          <p14:tracePt t="32037" x="10534650" y="4402138"/>
          <p14:tracePt t="32050" x="10544175" y="4402138"/>
          <p14:tracePt t="32057" x="10552113" y="4402138"/>
          <p14:tracePt t="32072" x="10569575" y="4402138"/>
          <p14:tracePt t="32091" x="10577513" y="4402138"/>
          <p14:tracePt t="32118" x="10585450" y="4402138"/>
          <p14:tracePt t="32128" x="10594975" y="4402138"/>
          <p14:tracePt t="32132" x="10594975" y="4410075"/>
          <p14:tracePt t="32137" x="10612438" y="4410075"/>
          <p14:tracePt t="32138" x="10612438" y="4427538"/>
          <p14:tracePt t="32139" x="10620375" y="4427538"/>
          <p14:tracePt t="32142" x="10620375" y="4435475"/>
          <p14:tracePt t="32144" x="10628313" y="4435475"/>
          <p14:tracePt t="32147" x="10637838" y="4435475"/>
          <p14:tracePt t="32151" x="10653713" y="4452938"/>
          <p14:tracePt t="32154" x="10663238" y="4452938"/>
          <p14:tracePt t="32155" x="10663238" y="4470400"/>
          <p14:tracePt t="32156" x="10671175" y="4470400"/>
          <p14:tracePt t="32159" x="10679113" y="4470400"/>
          <p14:tracePt t="32160" x="10679113" y="4478338"/>
          <p14:tracePt t="32167" x="10704513" y="4495800"/>
          <p14:tracePt t="32171" x="10714038" y="4495800"/>
          <p14:tracePt t="32173" x="10714038" y="4513263"/>
          <p14:tracePt t="32175" x="10721975" y="4513263"/>
          <p14:tracePt t="32177" x="10721975" y="4521200"/>
          <p14:tracePt t="32178" x="10739438" y="4521200"/>
          <p14:tracePt t="32183" x="10747375" y="4529138"/>
          <p14:tracePt t="32188" x="10756900" y="4529138"/>
          <p14:tracePt t="32189" x="10756900" y="4538663"/>
          <p14:tracePt t="32193" x="10764838" y="4538663"/>
          <p14:tracePt t="32196" x="10764838" y="4554538"/>
          <p14:tracePt t="32201" x="10782300" y="4554538"/>
          <p14:tracePt t="32203" x="10790238" y="4564063"/>
          <p14:tracePt t="32206" x="10798175" y="4564063"/>
          <p14:tracePt t="32208" x="10798175" y="4572000"/>
          <p14:tracePt t="32211" x="10807700" y="4572000"/>
          <p14:tracePt t="32217" x="10823575" y="4579938"/>
          <p14:tracePt t="32219" x="10833100" y="4579938"/>
          <p14:tracePt t="32221" x="10833100" y="4597400"/>
          <p14:tracePt t="32224" x="10841038" y="4597400"/>
          <p14:tracePt t="32226" x="10848975" y="4597400"/>
          <p14:tracePt t="32227" x="10848975" y="4605338"/>
          <p14:tracePt t="32230" x="10848975" y="4614863"/>
          <p14:tracePt t="32233" x="10874375" y="4622800"/>
          <p14:tracePt t="32237" x="10883900" y="4622800"/>
          <p14:tracePt t="32238" x="10883900" y="4640263"/>
          <p14:tracePt t="32240" x="10891838" y="4640263"/>
          <p14:tracePt t="32241" x="10891838" y="4648200"/>
          <p14:tracePt t="32243" x="10909300" y="4648200"/>
          <p14:tracePt t="32244" x="10909300" y="4657725"/>
          <p14:tracePt t="32247" x="10917238" y="4657725"/>
          <p14:tracePt t="32250" x="10917238" y="4665663"/>
          <p14:tracePt t="32252" x="10926763" y="4683125"/>
          <p14:tracePt t="32253" x="10934700" y="4691063"/>
          <p14:tracePt t="32257" x="10934700" y="4699000"/>
          <p14:tracePt t="32258" x="10952163" y="4699000"/>
          <p14:tracePt t="32259" x="10952163" y="4708525"/>
          <p14:tracePt t="32262" x="10952163" y="4724400"/>
          <p14:tracePt t="32263" x="10960100" y="4724400"/>
          <p14:tracePt t="32268" x="10968038" y="4741863"/>
          <p14:tracePt t="32270" x="10968038" y="4749800"/>
          <p14:tracePt t="32271" x="10977563" y="4749800"/>
          <p14:tracePt t="32272" x="10977563" y="4767263"/>
          <p14:tracePt t="32275" x="10993438" y="4775200"/>
          <p14:tracePt t="32278" x="10993438" y="4784725"/>
          <p14:tracePt t="32280" x="10993438" y="4792663"/>
          <p14:tracePt t="32284" x="11002963" y="4810125"/>
          <p14:tracePt t="32286" x="11002963" y="4818063"/>
          <p14:tracePt t="32287" x="11010900" y="4818063"/>
          <p14:tracePt t="32290" x="11010900" y="4827588"/>
          <p14:tracePt t="32294" x="11010900" y="4835525"/>
          <p14:tracePt t="32295" x="11018838" y="4835525"/>
          <p14:tracePt t="32297" x="11018838" y="4852988"/>
          <p14:tracePt t="32300" x="11018838" y="4860925"/>
          <p14:tracePt t="32304" x="11018838" y="4868863"/>
          <p14:tracePt t="32305" x="11036300" y="4868863"/>
          <p14:tracePt t="32307" x="11036300" y="4878388"/>
          <p14:tracePt t="32311" x="11036300" y="4894263"/>
          <p14:tracePt t="32312" x="11044238" y="4894263"/>
          <p14:tracePt t="32313" x="11044238" y="4903788"/>
          <p14:tracePt t="32316" x="11044238" y="4911725"/>
          <p14:tracePt t="32319" x="11053763" y="4919663"/>
          <p14:tracePt t="32321" x="11053763" y="4937125"/>
          <p14:tracePt t="32323" x="11053763" y="4946650"/>
          <p14:tracePt t="32324" x="11061700" y="4946650"/>
          <p14:tracePt t="32325" x="11061700" y="4954588"/>
          <p14:tracePt t="32327" x="11061700" y="4962525"/>
          <p14:tracePt t="32328" x="11079163" y="4962525"/>
          <p14:tracePt t="32329" x="11079163" y="4979988"/>
          <p14:tracePt t="32331" x="11079163" y="4987925"/>
          <p14:tracePt t="32335" x="11096625" y="5030788"/>
          <p14:tracePt t="32336" x="11096625" y="5038725"/>
          <p14:tracePt t="32338" x="11096625" y="5048250"/>
          <p14:tracePt t="32339" x="11104563" y="5064125"/>
          <p14:tracePt t="32340" x="11104563" y="5073650"/>
          <p14:tracePt t="32341" x="11104563" y="5081588"/>
          <p14:tracePt t="32342" x="11122025" y="5091113"/>
          <p14:tracePt t="32343" x="11122025" y="5106988"/>
          <p14:tracePt t="32344" x="11122025" y="5116513"/>
          <p14:tracePt t="32345" x="11129963" y="5124450"/>
          <p14:tracePt t="32346" x="11129963" y="5132388"/>
          <p14:tracePt t="32351" x="11147425" y="5192713"/>
          <p14:tracePt t="32352" x="11147425" y="5200650"/>
          <p14:tracePt t="32354" x="11163300" y="5235575"/>
          <p14:tracePt t="32355" x="11172825" y="5243513"/>
          <p14:tracePt t="32357" x="11172825" y="5251450"/>
          <p14:tracePt t="32358" x="11180763" y="5276850"/>
          <p14:tracePt t="32359" x="11188700" y="5286375"/>
          <p14:tracePt t="32360" x="11188700" y="5294313"/>
          <p14:tracePt t="32361" x="11188700" y="5302250"/>
          <p14:tracePt t="32362" x="11206163" y="5319713"/>
          <p14:tracePt t="32363" x="11206163" y="5337175"/>
          <p14:tracePt t="32367" x="11223625" y="5380038"/>
          <p14:tracePt t="32369" x="11231563" y="5405438"/>
          <p14:tracePt t="32370" x="11231563" y="5413375"/>
          <p14:tracePt t="32372" x="11249025" y="5430838"/>
          <p14:tracePt t="32373" x="11256963" y="5446713"/>
          <p14:tracePt t="32374" x="11256963" y="5456238"/>
          <p14:tracePt t="32375" x="11266488" y="5464175"/>
          <p14:tracePt t="32376" x="11266488" y="5472113"/>
          <p14:tracePt t="32378" x="11266488" y="5489575"/>
          <p14:tracePt t="32379" x="11274425" y="5489575"/>
          <p14:tracePt t="32380" x="11274425" y="5497513"/>
          <p14:tracePt t="32384" x="11291888" y="5532438"/>
          <p14:tracePt t="32385" x="11299825" y="5532438"/>
          <p14:tracePt t="32387" x="11299825" y="5540375"/>
          <p14:tracePt t="32388" x="11299825" y="5549900"/>
          <p14:tracePt t="32390" x="11307763" y="5549900"/>
          <p14:tracePt t="32392" x="11307763" y="5557838"/>
          <p14:tracePt t="32394" x="11307763" y="5575300"/>
          <p14:tracePt t="32396" x="11317288" y="5575300"/>
          <p14:tracePt t="32401" x="11317288" y="5583238"/>
          <p14:tracePt t="32529" x="11317288" y="5575300"/>
          <p14:tracePt t="32535" x="11317288" y="5565775"/>
          <p14:tracePt t="32539" x="11317288" y="5557838"/>
          <p14:tracePt t="32541" x="11317288" y="5549900"/>
          <p14:tracePt t="32545" x="11317288" y="5532438"/>
          <p14:tracePt t="32554" x="11317288" y="5507038"/>
          <p14:tracePt t="32555" x="11307763" y="5507038"/>
          <p14:tracePt t="32556" x="11307763" y="5489575"/>
          <p14:tracePt t="32560" x="11307763" y="5481638"/>
          <p14:tracePt t="32561" x="11307763" y="5472113"/>
          <p14:tracePt t="32567" x="11291888" y="5464175"/>
          <p14:tracePt t="32568" x="11291888" y="5446713"/>
          <p14:tracePt t="32572" x="11291888" y="5438775"/>
          <p14:tracePt t="32573" x="11282363" y="5430838"/>
          <p14:tracePt t="32576" x="11282363" y="5421313"/>
          <p14:tracePt t="32580" x="11274425" y="5421313"/>
          <p14:tracePt t="32584" x="11266488" y="5395913"/>
          <p14:tracePt t="32588" x="11266488" y="5387975"/>
          <p14:tracePt t="32591" x="11266488" y="5380038"/>
          <p14:tracePt t="32593" x="11249025" y="5380038"/>
          <p14:tracePt t="32594" x="11249025" y="5362575"/>
          <p14:tracePt t="32600" x="11241088" y="5362575"/>
          <p14:tracePt t="32603" x="11241088" y="5353050"/>
          <p14:tracePt t="32608" x="11231563" y="5353050"/>
          <p14:tracePt t="32609" x="11231563" y="5345113"/>
          <p14:tracePt t="32618" x="11223625" y="5345113"/>
          <p14:tracePt t="32636" x="11206163" y="5345113"/>
          <p14:tracePt t="32640" x="11206163" y="5337175"/>
          <p14:tracePt t="32679" x="11198225" y="5337175"/>
          <p14:tracePt t="32696" x="11188700" y="5337175"/>
          <p14:tracePt t="32737" x="11188700" y="5345113"/>
          <p14:tracePt t="32758" x="11188700" y="5362575"/>
          <p14:tracePt t="32770" x="11206163" y="5362575"/>
          <p14:tracePt t="32786" x="11215688" y="5362575"/>
          <p14:tracePt t="32799" x="11223625" y="5362575"/>
          <p14:tracePt t="32809" x="11231563" y="5362575"/>
          <p14:tracePt t="32813" x="11231563" y="5353050"/>
          <p14:tracePt t="32818" x="11249025" y="5353050"/>
          <p14:tracePt t="32821" x="11249025" y="5345113"/>
          <p14:tracePt t="32823" x="11256963" y="5345113"/>
          <p14:tracePt t="32827" x="11256963" y="5337175"/>
          <p14:tracePt t="32834" x="11256963" y="5319713"/>
          <p14:tracePt t="32835" x="11266488" y="5319713"/>
          <p14:tracePt t="32836" x="11266488" y="5311775"/>
          <p14:tracePt t="32839" x="11266488" y="5302250"/>
          <p14:tracePt t="32842" x="11266488" y="5294313"/>
          <p14:tracePt t="32846" x="11266488" y="5276850"/>
          <p14:tracePt t="32851" x="11266488" y="5268913"/>
          <p14:tracePt t="32852" x="11266488" y="5260975"/>
          <p14:tracePt t="32854" x="11266488" y="5251450"/>
          <p14:tracePt t="32857" x="11266488" y="5235575"/>
          <p14:tracePt t="32860" x="11266488" y="5226050"/>
          <p14:tracePt t="32863" x="11266488" y="5218113"/>
          <p14:tracePt t="32868" x="11266488" y="5208588"/>
          <p14:tracePt t="32869" x="11266488" y="5192713"/>
          <p14:tracePt t="32873" x="11266488" y="5183188"/>
          <p14:tracePt t="32877" x="11266488" y="5175250"/>
          <p14:tracePt t="32884" x="11266488" y="5167313"/>
          <p14:tracePt t="32888" x="11249025" y="5149850"/>
          <p14:tracePt t="32901" x="11241088" y="5149850"/>
          <p14:tracePt t="32902" x="11241088" y="5141913"/>
          <p14:tracePt t="32950" x="11231563" y="5141913"/>
          <p14:tracePt t="32955" x="11223625" y="5141913"/>
          <p14:tracePt t="32968" x="11206163" y="5141913"/>
          <p14:tracePt t="32983" x="11198225" y="5141913"/>
          <p14:tracePt t="33020" x="11198225" y="5149850"/>
          <p14:tracePt t="33027" x="11188700" y="5149850"/>
          <p14:tracePt t="33042" x="11188700" y="5157788"/>
          <p14:tracePt t="33186" x="11188700" y="5167313"/>
          <p14:tracePt t="33194" x="11188700" y="5175250"/>
          <p14:tracePt t="33202" x="11188700" y="5192713"/>
          <p14:tracePt t="33210" x="11188700" y="5200650"/>
          <p14:tracePt t="33218" x="11188700" y="5208588"/>
          <p14:tracePt t="33226" x="11188700" y="5218113"/>
          <p14:tracePt t="33234" x="11188700" y="5235575"/>
          <p14:tracePt t="33243" x="11188700" y="5243513"/>
          <p14:tracePt t="33251" x="11188700" y="5251450"/>
          <p14:tracePt t="33263" x="11188700" y="5260975"/>
          <p14:tracePt t="33290" x="11188700" y="5276850"/>
          <p14:tracePt t="33315" x="11206163" y="5276850"/>
          <p14:tracePt t="33360" x="11215688" y="5276850"/>
          <p14:tracePt t="33361" x="11215688" y="5268913"/>
          <p14:tracePt t="33365" x="11223625" y="5268913"/>
          <p14:tracePt t="33371" x="11223625" y="5260975"/>
          <p14:tracePt t="33375" x="11231563" y="5260975"/>
          <p14:tracePt t="33384" x="11231563" y="5251450"/>
          <p14:tracePt t="33427" x="11231563" y="5235575"/>
          <p14:tracePt t="33438" x="11231563" y="5226050"/>
          <p14:tracePt t="33444" x="11231563" y="5218113"/>
          <p14:tracePt t="33451" x="11231563" y="5208588"/>
          <p14:tracePt t="33456" x="11223625" y="5208588"/>
          <p14:tracePt t="33458" x="11223625" y="5192713"/>
          <p14:tracePt t="33461" x="11223625" y="5183188"/>
          <p14:tracePt t="33463" x="11206163" y="5183188"/>
          <p14:tracePt t="33471" x="11198225" y="5175250"/>
          <p14:tracePt t="33472" x="11198225" y="5167313"/>
          <p14:tracePt t="33473" x="11188700" y="5167313"/>
          <p14:tracePt t="33476" x="11180763" y="5167313"/>
          <p14:tracePt t="33477" x="11180763" y="5149850"/>
          <p14:tracePt t="33480" x="11163300" y="5149850"/>
          <p14:tracePt t="33486" x="11147425" y="5141913"/>
          <p14:tracePt t="33494" x="11137900" y="5132388"/>
          <p14:tracePt t="33501" x="11122025" y="5132388"/>
          <p14:tracePt t="33519" x="11112500" y="5132388"/>
          <p14:tracePt t="33536" x="11104563" y="5132388"/>
          <p14:tracePt t="33551" x="11096625" y="5132388"/>
          <p14:tracePt t="33554" x="11096625" y="5149850"/>
          <p14:tracePt t="33557" x="11079163" y="5149850"/>
          <p14:tracePt t="33561" x="11079163" y="5157788"/>
          <p14:tracePt t="33566" x="11071225" y="5167313"/>
          <p14:tracePt t="33570" x="11071225" y="5175250"/>
          <p14:tracePt t="33576" x="11071225" y="5192713"/>
          <p14:tracePt t="33584" x="11071225" y="5200650"/>
          <p14:tracePt t="33587" x="11071225" y="5208588"/>
          <p14:tracePt t="33594" x="11071225" y="5218113"/>
          <p14:tracePt t="33602" x="11071225" y="5235575"/>
          <p14:tracePt t="33618" x="11079163" y="5235575"/>
          <p14:tracePt t="33620" x="11079163" y="5243513"/>
          <p14:tracePt t="33634" x="11079163" y="5251450"/>
          <p14:tracePt t="33636" x="11087100" y="5251450"/>
          <p14:tracePt t="33656" x="11096625" y="5251450"/>
          <p14:tracePt t="34100" x="11104563" y="5251450"/>
          <p14:tracePt t="34686" x="11122025" y="5251450"/>
          <p14:tracePt t="34721" x="11129963" y="5251450"/>
          <p14:tracePt t="34841" x="11137900" y="5251450"/>
          <p14:tracePt t="35017" x="11137900" y="5235575"/>
          <p14:tracePt t="36135" x="11122025" y="5235575"/>
          <p14:tracePt t="36140" x="11112500" y="5235575"/>
          <p14:tracePt t="36142" x="11104563" y="5226050"/>
          <p14:tracePt t="36143" x="11096625" y="5226050"/>
          <p14:tracePt t="36150" x="11061700" y="5218113"/>
          <p14:tracePt t="36151" x="11053763" y="5218113"/>
          <p14:tracePt t="36155" x="11018838" y="5218113"/>
          <p14:tracePt t="36156" x="11010900" y="5208588"/>
          <p14:tracePt t="36160" x="10977563" y="5192713"/>
          <p14:tracePt t="36162" x="10942638" y="5192713"/>
          <p14:tracePt t="36163" x="10926763" y="5183188"/>
          <p14:tracePt t="36167" x="10866438" y="5175250"/>
          <p14:tracePt t="36169" x="10841038" y="5167313"/>
          <p14:tracePt t="36170" x="10823575" y="5167313"/>
          <p14:tracePt t="36171" x="10807700" y="5167313"/>
          <p14:tracePt t="36172" x="10798175" y="5149850"/>
          <p14:tracePt t="36173" x="10782300" y="5149850"/>
          <p14:tracePt t="36175" x="10739438" y="5141913"/>
          <p14:tracePt t="36176" x="10721975" y="5141913"/>
          <p14:tracePt t="36177" x="10696575" y="5132388"/>
          <p14:tracePt t="36178" x="10679113" y="5132388"/>
          <p14:tracePt t="36179" x="10671175" y="5132388"/>
          <p14:tracePt t="36183" x="10612438" y="5124450"/>
          <p14:tracePt t="36184" x="10585450" y="5106988"/>
          <p14:tracePt t="36186" x="10552113" y="5099050"/>
          <p14:tracePt t="36187" x="10518775" y="5091113"/>
          <p14:tracePt t="36188" x="10483850" y="5091113"/>
          <p14:tracePt t="36189" x="10475913" y="5091113"/>
          <p14:tracePt t="36190" x="10458450" y="5081588"/>
          <p14:tracePt t="36191" x="10433050" y="5081588"/>
          <p14:tracePt t="36192" x="10415588" y="5064125"/>
          <p14:tracePt t="36193" x="10382250" y="5064125"/>
          <p14:tracePt t="36194" x="10374313" y="5064125"/>
          <p14:tracePt t="36195" x="10348913" y="5056188"/>
          <p14:tracePt t="36196" x="10331450" y="5056188"/>
          <p14:tracePt t="36200" x="10229850" y="5038725"/>
          <p14:tracePt t="36201" x="10220325" y="5022850"/>
          <p14:tracePt t="36203" x="10179050" y="5013325"/>
          <p14:tracePt t="36205" x="10136188" y="5013325"/>
          <p14:tracePt t="36206" x="10118725" y="5005388"/>
          <p14:tracePt t="36207" x="10093325" y="5005388"/>
          <p14:tracePt t="36208" x="10075863" y="4997450"/>
          <p14:tracePt t="36209" x="10050463" y="4997450"/>
          <p14:tracePt t="36210" x="10034588" y="4979988"/>
          <p14:tracePt t="36211" x="10009188" y="4979988"/>
          <p14:tracePt t="36212" x="9991725" y="4979988"/>
          <p14:tracePt t="36216" x="9923463" y="4962525"/>
          <p14:tracePt t="36219" x="9872663" y="4954588"/>
          <p14:tracePt t="36220" x="9864725" y="4954588"/>
          <p14:tracePt t="36221" x="9839325" y="4954588"/>
          <p14:tracePt t="36222" x="9821863" y="4937125"/>
          <p14:tracePt t="36223" x="9804400" y="4937125"/>
          <p14:tracePt t="36224" x="9786938" y="4937125"/>
          <p14:tracePt t="36225" x="9779000" y="4937125"/>
          <p14:tracePt t="36226" x="9761538" y="4929188"/>
          <p14:tracePt t="36227" x="9745663" y="4929188"/>
          <p14:tracePt t="36228" x="9736138" y="4929188"/>
          <p14:tracePt t="36229" x="9720263" y="4929188"/>
          <p14:tracePt t="36233" x="9694863" y="4919663"/>
          <p14:tracePt t="36234" x="9667875" y="4919663"/>
          <p14:tracePt t="36235" x="9659938" y="4919663"/>
          <p14:tracePt t="36236" x="9652000" y="4919663"/>
          <p14:tracePt t="36238" x="9626600" y="4919663"/>
          <p14:tracePt t="36240" x="9617075" y="4919663"/>
          <p14:tracePt t="36241" x="9609138" y="4911725"/>
          <p14:tracePt t="36242" x="9591675" y="4911725"/>
          <p14:tracePt t="36244" x="9583738" y="4911725"/>
          <p14:tracePt t="36246" x="9575800" y="4911725"/>
          <p14:tracePt t="36251" x="9550400" y="4911725"/>
          <p14:tracePt t="36253" x="9540875" y="4911725"/>
          <p14:tracePt t="36254" x="9532938" y="4911725"/>
          <p14:tracePt t="36256" x="9523413" y="4911725"/>
          <p14:tracePt t="36258" x="9523413" y="4894263"/>
          <p14:tracePt t="36259" x="9507538" y="4894263"/>
          <p14:tracePt t="36261" x="9498013" y="4894263"/>
          <p14:tracePt t="36262" x="9490075" y="4894263"/>
          <p14:tracePt t="36267" x="9464675" y="4894263"/>
          <p14:tracePt t="36269" x="9456738" y="4894263"/>
          <p14:tracePt t="36270" x="9447213" y="4894263"/>
          <p14:tracePt t="36272" x="9439275" y="4894263"/>
          <p14:tracePt t="36273" x="9421813" y="4894263"/>
          <p14:tracePt t="36274" x="9413875" y="4894263"/>
          <p14:tracePt t="36275" x="9405938" y="4894263"/>
          <p14:tracePt t="36276" x="9396413" y="4894263"/>
          <p14:tracePt t="36278" x="9380538" y="4894263"/>
          <p14:tracePt t="36279" x="9371013" y="4894263"/>
          <p14:tracePt t="36284" x="9328150" y="4886325"/>
          <p14:tracePt t="36285" x="9294813" y="4886325"/>
          <p14:tracePt t="36286" x="9286875" y="4886325"/>
          <p14:tracePt t="36287" x="9269413" y="4886325"/>
          <p14:tracePt t="36288" x="9251950" y="4878388"/>
          <p14:tracePt t="36289" x="9236075" y="4878388"/>
          <p14:tracePt t="36290" x="9226550" y="4878388"/>
          <p14:tracePt t="36291" x="9201150" y="4878388"/>
          <p14:tracePt t="36292" x="9183688" y="4878388"/>
          <p14:tracePt t="36293" x="9167813" y="4878388"/>
          <p14:tracePt t="36294" x="9150350" y="4878388"/>
          <p14:tracePt t="36295" x="9124950" y="4878388"/>
          <p14:tracePt t="36296" x="9117013" y="4878388"/>
          <p14:tracePt t="36300" x="9031288" y="4868863"/>
          <p14:tracePt t="36301" x="8997950" y="4852988"/>
          <p14:tracePt t="36302" x="8980488" y="4852988"/>
          <p14:tracePt t="36303" x="8947150" y="4852988"/>
          <p14:tracePt t="36304" x="8929688" y="4852988"/>
          <p14:tracePt t="36305" x="8904288" y="4852988"/>
          <p14:tracePt t="36306" x="8869363" y="4852988"/>
          <p14:tracePt t="36307" x="8843963" y="4852988"/>
          <p14:tracePt t="36308" x="8828088" y="4843463"/>
          <p14:tracePt t="36309" x="8802688" y="4843463"/>
          <p14:tracePt t="36310" x="8767763" y="4843463"/>
          <p14:tracePt t="36311" x="8734425" y="4843463"/>
          <p14:tracePt t="36312" x="8699500" y="4835525"/>
          <p14:tracePt t="36316" x="8597900" y="4827588"/>
          <p14:tracePt t="36318" x="8564563" y="4827588"/>
          <p14:tracePt t="36319" x="8504238" y="4810125"/>
          <p14:tracePt t="36320" x="8470900" y="4810125"/>
          <p14:tracePt t="36321" x="8445500" y="4810125"/>
          <p14:tracePt t="36322" x="8428038" y="4802188"/>
          <p14:tracePt t="36323" x="8394700" y="4802188"/>
          <p14:tracePt t="36324" x="8359775" y="4802188"/>
          <p14:tracePt t="36325" x="8318500" y="4792663"/>
          <p14:tracePt t="36326" x="8291513" y="4792663"/>
          <p14:tracePt t="36327" x="8258175" y="4792663"/>
          <p14:tracePt t="36328" x="8224838" y="4792663"/>
          <p14:tracePt t="36329" x="8215313" y="4792663"/>
          <p14:tracePt t="36334" x="8080375" y="4767263"/>
          <p14:tracePt t="36335" x="8012113" y="4767263"/>
          <p14:tracePt t="36336" x="8004175" y="4767263"/>
          <p14:tracePt t="36337" x="7961313" y="4759325"/>
          <p14:tracePt t="36338" x="7926388" y="4759325"/>
          <p14:tracePt t="36339" x="7910513" y="4759325"/>
          <p14:tracePt t="36340" x="7885113" y="4759325"/>
          <p14:tracePt t="36341" x="7850188" y="4759325"/>
          <p14:tracePt t="36342" x="7824788" y="4749800"/>
          <p14:tracePt t="36343" x="7799388" y="4749800"/>
          <p14:tracePt t="36344" x="7766050" y="4749800"/>
          <p14:tracePt t="36345" x="7748588" y="4749800"/>
          <p14:tracePt t="36346" x="7723188" y="4749800"/>
          <p14:tracePt t="36351" x="7612063" y="4741863"/>
          <p14:tracePt t="36353" x="7596188" y="4741863"/>
          <p14:tracePt t="36354" x="7545388" y="4741863"/>
          <p14:tracePt t="36355" x="7527925" y="4741863"/>
          <p14:tracePt t="36356" x="7493000" y="4741863"/>
          <p14:tracePt t="36357" x="7467600" y="4741863"/>
          <p14:tracePt t="36358" x="7459663" y="4741863"/>
          <p14:tracePt t="36359" x="7442200" y="4724400"/>
          <p14:tracePt t="36360" x="7416800" y="4724400"/>
          <p14:tracePt t="36361" x="7408863" y="4724400"/>
          <p14:tracePt t="36362" x="7383463" y="4724400"/>
          <p14:tracePt t="36367" x="7297738" y="4716463"/>
          <p14:tracePt t="36369" x="7272338" y="4716463"/>
          <p14:tracePt t="36370" x="7256463" y="4716463"/>
          <p14:tracePt t="36371" x="7246938" y="4716463"/>
          <p14:tracePt t="36372" x="7229475" y="4716463"/>
          <p14:tracePt t="36373" x="7213600" y="4716463"/>
          <p14:tracePt t="36374" x="7204075" y="4708525"/>
          <p14:tracePt t="36375" x="7188200" y="4708525"/>
          <p14:tracePt t="36376" x="7170738" y="4708525"/>
          <p14:tracePt t="36377" x="7162800" y="4708525"/>
          <p14:tracePt t="36378" x="7153275" y="4708525"/>
          <p14:tracePt t="36379" x="7145338" y="4708525"/>
          <p14:tracePt t="36383" x="7085013" y="4708525"/>
          <p14:tracePt t="36385" x="7069138" y="4708525"/>
          <p14:tracePt t="36386" x="7043738" y="4708525"/>
          <p14:tracePt t="36387" x="7034213" y="4708525"/>
          <p14:tracePt t="36388" x="7026275" y="4708525"/>
          <p14:tracePt t="36389" x="7018338" y="4708525"/>
          <p14:tracePt t="36390" x="6992938" y="4699000"/>
          <p14:tracePt t="36391" x="6983413" y="4699000"/>
          <p14:tracePt t="36392" x="6975475" y="4699000"/>
          <p14:tracePt t="36393" x="6958013" y="4699000"/>
          <p14:tracePt t="36394" x="6942138" y="4699000"/>
          <p14:tracePt t="36395" x="6932613" y="4699000"/>
          <p14:tracePt t="36400" x="6856413" y="4683125"/>
          <p14:tracePt t="36402" x="6823075" y="4683125"/>
          <p14:tracePt t="36403" x="6805613" y="4683125"/>
          <p14:tracePt t="36404" x="6788150" y="4673600"/>
          <p14:tracePt t="36405" x="6770688" y="4673600"/>
          <p14:tracePt t="36406" x="6762750" y="4673600"/>
          <p14:tracePt t="36407" x="6737350" y="4673600"/>
          <p14:tracePt t="36408" x="6719888" y="4673600"/>
          <p14:tracePt t="36409" x="6686550" y="4665663"/>
          <p14:tracePt t="36410" x="6678613" y="4665663"/>
          <p14:tracePt t="36411" x="6653213" y="4665663"/>
          <p14:tracePt t="36412" x="6635750" y="4665663"/>
          <p14:tracePt t="36417" x="6534150" y="4657725"/>
          <p14:tracePt t="36419" x="6491288" y="4657725"/>
          <p14:tracePt t="36420" x="6483350" y="4657725"/>
          <p14:tracePt t="36421" x="6448425" y="4640263"/>
          <p14:tracePt t="36423" x="6405563" y="4640263"/>
          <p14:tracePt t="36424" x="6389688" y="4640263"/>
          <p14:tracePt t="36425" x="6364288" y="4630738"/>
          <p14:tracePt t="36426" x="6346825" y="4630738"/>
          <p14:tracePt t="36427" x="6311900" y="4630738"/>
          <p14:tracePt t="36428" x="6296025" y="4622800"/>
          <p14:tracePt t="36429" x="6270625" y="4622800"/>
          <p14:tracePt t="36430" x="6253163" y="4622800"/>
          <p14:tracePt t="36434" x="6151563" y="4597400"/>
          <p14:tracePt t="36435" x="6142038" y="4597400"/>
          <p14:tracePt t="36437" x="6091238" y="4589463"/>
          <p14:tracePt t="36438" x="6065838" y="4579938"/>
          <p14:tracePt t="36439" x="6049963" y="4579938"/>
          <p14:tracePt t="36440" x="6024563" y="4579938"/>
          <p14:tracePt t="36441" x="5981700" y="4572000"/>
          <p14:tracePt t="36442" x="5972175" y="4572000"/>
          <p14:tracePt t="36443" x="5956300" y="4572000"/>
          <p14:tracePt t="36444" x="5930900" y="4554538"/>
          <p14:tracePt t="36445" x="5895975" y="4546600"/>
          <p14:tracePt t="36446" x="5880100" y="4546600"/>
          <p14:tracePt t="36451" x="5768975" y="4529138"/>
          <p14:tracePt t="36452" x="5751513" y="4529138"/>
          <p14:tracePt t="36453" x="5726113" y="4513263"/>
          <p14:tracePt t="36455" x="5683250" y="4503738"/>
          <p14:tracePt t="36456" x="5657850" y="4503738"/>
          <p14:tracePt t="36457" x="5632450" y="4495800"/>
          <p14:tracePt t="36458" x="5624513" y="4495800"/>
          <p14:tracePt t="36459" x="5591175" y="4495800"/>
          <p14:tracePt t="36460" x="5573713" y="4486275"/>
          <p14:tracePt t="36461" x="5548313" y="4486275"/>
          <p14:tracePt t="36462" x="5530850" y="4470400"/>
          <p14:tracePt t="36466" x="5446713" y="4452938"/>
          <p14:tracePt t="36468" x="5421313" y="4452938"/>
          <p14:tracePt t="36469" x="5368925" y="4445000"/>
          <p14:tracePt t="36471" x="5360988" y="4427538"/>
          <p14:tracePt t="36472" x="5302250" y="4419600"/>
          <p14:tracePt t="36473" x="5292725" y="4419600"/>
          <p14:tracePt t="36474" x="5276850" y="4410075"/>
          <p14:tracePt t="36475" x="5249863" y="4410075"/>
          <p14:tracePt t="36476" x="5216525" y="4410075"/>
          <p14:tracePt t="36477" x="5208588" y="4402138"/>
          <p14:tracePt t="36478" x="5173663" y="4384675"/>
          <p14:tracePt t="36479" x="5157788" y="4384675"/>
          <p14:tracePt t="36483" x="5072063" y="4368800"/>
          <p14:tracePt t="36484" x="5046663" y="4368800"/>
          <p14:tracePt t="36486" x="5021263" y="4359275"/>
          <p14:tracePt t="36487" x="4978400" y="4341813"/>
          <p14:tracePt t="36488" x="4962525" y="4341813"/>
          <p14:tracePt t="36489" x="4945063" y="4333875"/>
          <p14:tracePt t="36490" x="4919663" y="4325938"/>
          <p14:tracePt t="36491" x="4902200" y="4325938"/>
          <p14:tracePt t="36492" x="4876800" y="4316413"/>
          <p14:tracePt t="36493" x="4851400" y="4316413"/>
          <p14:tracePt t="36494" x="4826000" y="4300538"/>
          <p14:tracePt t="36495" x="4808538" y="4300538"/>
          <p14:tracePt t="36496" x="4783138" y="4291013"/>
          <p14:tracePt t="36501" x="4681538" y="4275138"/>
          <p14:tracePt t="36503" x="4638675" y="4249738"/>
          <p14:tracePt t="36504" x="4621213" y="4249738"/>
          <p14:tracePt t="36505" x="4579938" y="4249738"/>
          <p14:tracePt t="36506" x="4570413" y="4240213"/>
          <p14:tracePt t="36508" x="4529138" y="4232275"/>
          <p14:tracePt t="36509" x="4494213" y="4232275"/>
          <p14:tracePt t="36510" x="4476750" y="4214813"/>
          <p14:tracePt t="36511" x="4451350" y="4214813"/>
          <p14:tracePt t="36512" x="4443413" y="4206875"/>
          <p14:tracePt t="36517" x="4341813" y="4189413"/>
          <p14:tracePt t="36518" x="4324350" y="4189413"/>
          <p14:tracePt t="36521" x="4273550" y="4171950"/>
          <p14:tracePt t="36522" x="4240213" y="4164013"/>
          <p14:tracePt t="36523" x="4230688" y="4164013"/>
          <p14:tracePt t="36524" x="4214813" y="4164013"/>
          <p14:tracePt t="36525" x="4187825" y="4156075"/>
          <p14:tracePt t="36526" x="4179888" y="4156075"/>
          <p14:tracePt t="36527" x="4154488" y="4156075"/>
          <p14:tracePt t="36528" x="4137025" y="4156075"/>
          <p14:tracePt t="36529" x="4129088" y="4156075"/>
          <p14:tracePt t="36534" x="4052888" y="4146550"/>
          <p14:tracePt t="36535" x="4044950" y="4146550"/>
          <p14:tracePt t="36536" x="4027488" y="4130675"/>
          <p14:tracePt t="36537" x="4010025" y="4130675"/>
          <p14:tracePt t="36539" x="4002088" y="4130675"/>
          <p14:tracePt t="36539" x="3984625" y="4130675"/>
          <p14:tracePt t="36540" x="3967163" y="4121150"/>
          <p14:tracePt t="36541" x="3959225" y="4121150"/>
          <p14:tracePt t="36542" x="3933825" y="4121150"/>
          <p14:tracePt t="36543" x="3925888" y="4121150"/>
          <p14:tracePt t="36544" x="3916363" y="4121150"/>
          <p14:tracePt t="36545" x="3900488" y="4113213"/>
          <p14:tracePt t="36546" x="3890963" y="4113213"/>
          <p14:tracePt t="36550" x="3848100" y="4113213"/>
          <p14:tracePt t="36551" x="3840163" y="4105275"/>
          <p14:tracePt t="36552" x="3806825" y="4105275"/>
          <p14:tracePt t="36553" x="3797300" y="4105275"/>
          <p14:tracePt t="36555" x="3789363" y="4087813"/>
          <p14:tracePt t="36555" x="3771900" y="4087813"/>
          <p14:tracePt t="36556" x="3763963" y="4087813"/>
          <p14:tracePt t="36557" x="3756025" y="4087813"/>
          <p14:tracePt t="36558" x="3746500" y="4087813"/>
          <p14:tracePt t="36559" x="3721100" y="4079875"/>
          <p14:tracePt t="36560" x="3713163" y="4079875"/>
          <p14:tracePt t="36561" x="3703638" y="4079875"/>
          <p14:tracePt t="36562" x="3687763" y="4079875"/>
          <p14:tracePt t="36566" x="3662363" y="4070350"/>
          <p14:tracePt t="36568" x="3644900" y="4070350"/>
          <p14:tracePt t="36569" x="3627438" y="4062413"/>
          <p14:tracePt t="36570" x="3619500" y="4062413"/>
          <p14:tracePt t="36571" x="3602038" y="4062413"/>
          <p14:tracePt t="36572" x="3594100" y="4062413"/>
          <p14:tracePt t="36573" x="3586163" y="4044950"/>
          <p14:tracePt t="36574" x="3576638" y="4044950"/>
          <p14:tracePt t="36575" x="3559175" y="4044950"/>
          <p14:tracePt t="36576" x="3551238" y="4044950"/>
          <p14:tracePt t="36577" x="3543300" y="4044950"/>
          <p14:tracePt t="36579" x="3533775" y="4037013"/>
          <p14:tracePt t="36580" x="3508375" y="4037013"/>
          <p14:tracePt t="36584" x="3492500" y="4037013"/>
          <p14:tracePt t="36585" x="3467100" y="4027488"/>
          <p14:tracePt t="36586" x="3457575" y="4027488"/>
          <p14:tracePt t="36588" x="3449638" y="4027488"/>
          <p14:tracePt t="36589" x="3432175" y="4027488"/>
          <p14:tracePt t="36591" x="3424238" y="4019550"/>
          <p14:tracePt t="36592" x="3414713" y="4019550"/>
          <p14:tracePt t="36593" x="3406775" y="4019550"/>
          <p14:tracePt t="36594" x="3389313" y="4019550"/>
          <p14:tracePt t="36597" x="3381375" y="4002088"/>
          <p14:tracePt t="36601" x="3338513" y="4002088"/>
          <p14:tracePt t="36603" x="3330575" y="3994150"/>
          <p14:tracePt t="36604" x="3322638" y="3994150"/>
          <p14:tracePt t="36605" x="3305175" y="3994150"/>
          <p14:tracePt t="36606" x="3297238" y="3994150"/>
          <p14:tracePt t="36607" x="3287713" y="3994150"/>
          <p14:tracePt t="36609" x="3279775" y="3994150"/>
          <p14:tracePt t="36610" x="3279775" y="3986213"/>
          <p14:tracePt t="36611" x="3254375" y="3986213"/>
          <p14:tracePt t="36617" x="3219450" y="3976688"/>
          <p14:tracePt t="36619" x="3203575" y="3976688"/>
          <p14:tracePt t="36620" x="3194050" y="3976688"/>
          <p14:tracePt t="36622" x="3178175" y="3976688"/>
          <p14:tracePt t="36623" x="3178175" y="3960813"/>
          <p14:tracePt t="36625" x="3168650" y="3960813"/>
          <p14:tracePt t="36626" x="3160713" y="3960813"/>
          <p14:tracePt t="36628" x="3152775" y="3960813"/>
          <p14:tracePt t="36634" x="3127375" y="3951288"/>
          <p14:tracePt t="36637" x="3117850" y="3951288"/>
          <p14:tracePt t="36640" x="3109913" y="3943350"/>
          <p14:tracePt t="36645" x="3092450" y="3943350"/>
          <p14:tracePt t="36651" x="3092450" y="3935413"/>
          <p14:tracePt t="36654" x="3084513" y="3935413"/>
          <p14:tracePt t="36662" x="3084513" y="3917950"/>
          <p14:tracePt t="36666" x="3074988" y="3917950"/>
          <p14:tracePt t="36678" x="3074988" y="3908425"/>
          <p14:tracePt t="36686" x="3067050" y="3908425"/>
          <p14:tracePt t="36705" x="3049588" y="3908425"/>
          <p14:tracePt t="36711" x="3049588" y="3900488"/>
          <p14:tracePt t="36717" x="3033713" y="3900488"/>
          <p14:tracePt t="36719" x="3024188" y="3900488"/>
          <p14:tracePt t="36722" x="3008313" y="3900488"/>
          <p14:tracePt t="36727" x="2998788" y="3900488"/>
          <p14:tracePt t="36728" x="2998788" y="3892550"/>
          <p14:tracePt t="36729" x="2990850" y="3892550"/>
          <p14:tracePt t="36733" x="2982913" y="3892550"/>
          <p14:tracePt t="36737" x="2965450" y="3892550"/>
          <p14:tracePt t="36742" x="2955925" y="3892550"/>
          <p14:tracePt t="36745" x="2947988" y="3892550"/>
          <p14:tracePt t="36752" x="2940050" y="3892550"/>
          <p14:tracePt t="36757" x="2922588" y="3892550"/>
          <p14:tracePt t="36763" x="2914650" y="3892550"/>
          <p14:tracePt t="36768" x="2905125" y="3892550"/>
          <p14:tracePt t="36770" x="2897188" y="3892550"/>
          <p14:tracePt t="36773" x="2879725" y="3892550"/>
          <p14:tracePt t="36775" x="2871788" y="3892550"/>
          <p14:tracePt t="36779" x="2863850" y="3892550"/>
          <p14:tracePt t="36783" x="2838450" y="3900488"/>
          <p14:tracePt t="36785" x="2828925" y="3900488"/>
          <p14:tracePt t="36786" x="2820988" y="3900488"/>
          <p14:tracePt t="36788" x="2811463" y="3900488"/>
          <p14:tracePt t="36790" x="2795588" y="3917950"/>
          <p14:tracePt t="36791" x="2786063" y="3917950"/>
          <p14:tracePt t="36793" x="2778125" y="3917950"/>
          <p14:tracePt t="36794" x="2770188" y="3917950"/>
          <p14:tracePt t="36800" x="2727325" y="3925888"/>
          <p14:tracePt t="36802" x="2709863" y="3935413"/>
          <p14:tracePt t="36803" x="2701925" y="3935413"/>
          <p14:tracePt t="36804" x="2693988" y="3935413"/>
          <p14:tracePt t="36805" x="2693988" y="3943350"/>
          <p14:tracePt t="36806" x="2684463" y="3943350"/>
          <p14:tracePt t="36807" x="2668588" y="3943350"/>
          <p14:tracePt t="36808" x="2659063" y="3943350"/>
          <p14:tracePt t="36809" x="2651125" y="3943350"/>
          <p14:tracePt t="36810" x="2651125" y="3960813"/>
          <p14:tracePt t="36811" x="2641600" y="3960813"/>
          <p14:tracePt t="36813" x="2625725" y="3960813"/>
          <p14:tracePt t="36817" x="2600325" y="3960813"/>
          <p14:tracePt t="36819" x="2582863" y="3968750"/>
          <p14:tracePt t="36820" x="2574925" y="3968750"/>
          <p14:tracePt t="36822" x="2565400" y="3968750"/>
          <p14:tracePt t="36824" x="2557463" y="3968750"/>
          <p14:tracePt t="36826" x="2540000" y="3976688"/>
          <p14:tracePt t="36828" x="2532063" y="3976688"/>
          <p14:tracePt t="36834" x="2524125" y="3976688"/>
          <p14:tracePt t="36835" x="2514600" y="3976688"/>
          <p14:tracePt t="36841" x="2514600" y="3986213"/>
          <p14:tracePt t="36864" x="2514600" y="4002088"/>
          <p14:tracePt t="36868" x="2514600" y="4011613"/>
          <p14:tracePt t="36870" x="2524125" y="4011613"/>
          <p14:tracePt t="36872" x="2524125" y="4019550"/>
          <p14:tracePt t="36874" x="2540000" y="4019550"/>
          <p14:tracePt t="36875" x="2540000" y="4027488"/>
          <p14:tracePt t="36878" x="2549525" y="4044950"/>
          <p14:tracePt t="36882" x="2557463" y="4052888"/>
          <p14:tracePt t="36884" x="2557463" y="4062413"/>
          <p14:tracePt t="36885" x="2565400" y="4062413"/>
          <p14:tracePt t="36886" x="2582863" y="4062413"/>
          <p14:tracePt t="36888" x="2582863" y="4070350"/>
          <p14:tracePt t="36890" x="2582863" y="4087813"/>
          <p14:tracePt t="36891" x="2590800" y="4087813"/>
          <p14:tracePt t="36893" x="2590800" y="4095750"/>
          <p14:tracePt t="36894" x="2590800" y="4105275"/>
          <p14:tracePt t="36899" x="2600325" y="4113213"/>
          <p14:tracePt t="36901" x="2608263" y="4130675"/>
          <p14:tracePt t="36917" x="2641600" y="4181475"/>
          <p14:tracePt t="36919" x="2651125" y="4181475"/>
          <p14:tracePt t="36921" x="2668588" y="4181475"/>
          <p14:tracePt t="36923" x="2668588" y="4189413"/>
          <p14:tracePt t="36925" x="2676525" y="4189413"/>
          <p14:tracePt t="36928" x="2676525" y="4197350"/>
          <p14:tracePt t="36930" x="2684463" y="4197350"/>
          <p14:tracePt t="36939" x="2693988" y="4197350"/>
          <p14:tracePt t="36940" x="2693988" y="4214813"/>
          <p14:tracePt t="36950" x="2709863" y="4214813"/>
          <p14:tracePt t="36955" x="2709863" y="4224338"/>
          <p14:tracePt t="36956" x="2719388" y="4224338"/>
          <p14:tracePt t="36962" x="2727325" y="4224338"/>
          <p14:tracePt t="36966" x="2735263" y="4224338"/>
          <p14:tracePt t="36970" x="2752725" y="4224338"/>
          <p14:tracePt t="36974" x="2760663" y="4224338"/>
          <p14:tracePt t="36975" x="2760663" y="4232275"/>
          <p14:tracePt t="36977" x="2770188" y="4232275"/>
          <p14:tracePt t="36984" x="2795588" y="4232275"/>
          <p14:tracePt t="36985" x="2803525" y="4232275"/>
          <p14:tracePt t="36986" x="2811463" y="4232275"/>
          <p14:tracePt t="36987" x="2811463" y="4240213"/>
          <p14:tracePt t="36990" x="2820988" y="4240213"/>
          <p14:tracePt t="36992" x="2838450" y="4240213"/>
          <p14:tracePt t="36993" x="2846388" y="4240213"/>
          <p14:tracePt t="36995" x="2854325" y="4240213"/>
          <p14:tracePt t="37000" x="2879725" y="4240213"/>
          <p14:tracePt t="37002" x="2889250" y="4257675"/>
          <p14:tracePt t="37004" x="2897188" y="4257675"/>
          <p14:tracePt t="37005" x="2905125" y="4257675"/>
          <p14:tracePt t="37006" x="2922588" y="4257675"/>
          <p14:tracePt t="37009" x="2930525" y="4257675"/>
          <p14:tracePt t="37011" x="2940050" y="4257675"/>
          <p14:tracePt t="37016" x="2965450" y="4257675"/>
          <p14:tracePt t="37017" x="2973388" y="4257675"/>
          <p14:tracePt t="37019" x="2982913" y="4257675"/>
          <p14:tracePt t="37020" x="2990850" y="4257675"/>
          <p14:tracePt t="37022" x="3008313" y="4257675"/>
          <p14:tracePt t="37024" x="3016250" y="4257675"/>
          <p14:tracePt t="37026" x="3024188" y="4257675"/>
          <p14:tracePt t="37028" x="3033713" y="4257675"/>
          <p14:tracePt t="37030" x="3049588" y="4257675"/>
          <p14:tracePt t="37034" x="3067050" y="4257675"/>
          <p14:tracePt t="37035" x="3074988" y="4257675"/>
          <p14:tracePt t="37037" x="3092450" y="4257675"/>
          <p14:tracePt t="37038" x="3100388" y="4257675"/>
          <p14:tracePt t="37040" x="3109913" y="4257675"/>
          <p14:tracePt t="37042" x="3117850" y="4257675"/>
          <p14:tracePt t="37044" x="3135313" y="4257675"/>
          <p14:tracePt t="37046" x="3143250" y="4257675"/>
          <p14:tracePt t="37051" x="3178175" y="4249738"/>
          <p14:tracePt t="37053" x="3186113" y="4249738"/>
          <p14:tracePt t="37054" x="3194050" y="4249738"/>
          <p14:tracePt t="37057" x="3203575" y="4249738"/>
          <p14:tracePt t="37059" x="3219450" y="4249738"/>
          <p14:tracePt t="37062" x="3228975" y="4249738"/>
          <p14:tracePt t="37067" x="3236913" y="4249738"/>
          <p14:tracePt t="37069" x="3244850" y="4249738"/>
          <p14:tracePt t="37074" x="3262313" y="4249738"/>
          <p14:tracePt t="37109" x="3262313" y="4240213"/>
          <p14:tracePt t="37137" x="3254375" y="4240213"/>
          <p14:tracePt t="37142" x="3254375" y="4232275"/>
          <p14:tracePt t="37147" x="3244850" y="4214813"/>
          <p14:tracePt t="37153" x="3236913" y="4214813"/>
          <p14:tracePt t="37154" x="3236913" y="4206875"/>
          <p14:tracePt t="37157" x="3219450" y="4206875"/>
          <p14:tracePt t="37167" x="3211513" y="4197350"/>
          <p14:tracePt t="37176" x="3203575" y="4197350"/>
          <p14:tracePt t="37198" x="3194050" y="4197350"/>
          <p14:tracePt t="37206" x="3194050" y="4189413"/>
          <p14:tracePt t="37213" x="3178175" y="4189413"/>
          <p14:tracePt t="37223" x="3168650" y="4189413"/>
          <p14:tracePt t="37233" x="3160713" y="4189413"/>
          <p14:tracePt t="37242" x="3152775" y="4189413"/>
          <p14:tracePt t="37243" x="3152775" y="4171950"/>
          <p14:tracePt t="37252" x="3135313" y="4171950"/>
          <p14:tracePt t="37267" x="3127375" y="4171950"/>
          <p14:tracePt t="37306" x="3117850" y="4171950"/>
          <p14:tracePt t="37323" x="3109913" y="4171950"/>
          <p14:tracePt t="37331" x="3092450" y="4171950"/>
          <p14:tracePt t="37337" x="3084513" y="4171950"/>
          <p14:tracePt t="37345" x="3074988" y="4171950"/>
          <p14:tracePt t="37351" x="3067050" y="4171950"/>
          <p14:tracePt t="37355" x="3049588" y="4171950"/>
          <p14:tracePt t="37359" x="3041650" y="4171950"/>
          <p14:tracePt t="37367" x="3033713" y="4171950"/>
          <p14:tracePt t="37383" x="3024188" y="4171950"/>
          <p14:tracePt t="37391" x="3008313" y="4171950"/>
          <p14:tracePt t="37400" x="2998788" y="4171950"/>
          <p14:tracePt t="37403" x="2990850" y="4171950"/>
          <p14:tracePt t="37407" x="2990850" y="4181475"/>
          <p14:tracePt t="37409" x="2982913" y="4181475"/>
          <p14:tracePt t="37417" x="2965450" y="4181475"/>
          <p14:tracePt t="37418" x="2955925" y="4181475"/>
          <p14:tracePt t="37421" x="2955925" y="4189413"/>
          <p14:tracePt t="37423" x="2947988" y="4189413"/>
          <p14:tracePt t="37425" x="2940050" y="4189413"/>
          <p14:tracePt t="37434" x="2922588" y="4189413"/>
          <p14:tracePt t="37435" x="2914650" y="4189413"/>
          <p14:tracePt t="37439" x="2905125" y="4189413"/>
          <p14:tracePt t="37445" x="2905125" y="4197350"/>
          <p14:tracePt t="37451" x="2897188" y="4197350"/>
          <p14:tracePt t="37460" x="2879725" y="4197350"/>
          <p14:tracePt t="37505" x="2871788" y="4197350"/>
          <p14:tracePt t="37511" x="2863850" y="4197350"/>
          <p14:tracePt t="37517" x="2863850" y="4214813"/>
          <p14:tracePt t="37521" x="2838450" y="4214813"/>
          <p14:tracePt t="37525" x="2828925" y="4214813"/>
          <p14:tracePt t="37532" x="2820988" y="4214813"/>
          <p14:tracePt t="37534" x="2811463" y="4214813"/>
          <p14:tracePt t="37540" x="2795588" y="4214813"/>
          <p14:tracePt t="37550" x="2786063" y="4214813"/>
          <p14:tracePt t="37573" x="2778125" y="4214813"/>
          <p14:tracePt t="37587" x="2778125" y="4206875"/>
          <p14:tracePt t="37589" x="2770188" y="4206875"/>
          <p14:tracePt t="37595" x="2752725" y="4206875"/>
          <p14:tracePt t="37605" x="2744788" y="4197350"/>
          <p14:tracePt t="37610" x="2735263" y="4197350"/>
          <p14:tracePt t="37620" x="2727325" y="4197350"/>
          <p14:tracePt t="37625" x="2727325" y="4189413"/>
          <p14:tracePt t="37627" x="2709863" y="4189413"/>
          <p14:tracePt t="37636" x="2701925" y="4189413"/>
          <p14:tracePt t="37638" x="2701925" y="4171950"/>
          <p14:tracePt t="37644" x="2693988" y="4171950"/>
          <p14:tracePt t="37651" x="2693988" y="4164013"/>
          <p14:tracePt t="37652" x="2684463" y="4164013"/>
          <p14:tracePt t="37663" x="2684463" y="4156075"/>
          <p14:tracePt t="37668" x="2668588" y="4156075"/>
          <p14:tracePt t="37670" x="2659063" y="4146550"/>
          <p14:tracePt t="37684" x="2659063" y="4130675"/>
          <p14:tracePt t="37685" x="2651125" y="4130675"/>
          <p14:tracePt t="37691" x="2641600" y="4130675"/>
          <p14:tracePt t="37692" x="2641600" y="4121150"/>
          <p14:tracePt t="37700" x="2625725" y="4121150"/>
          <p14:tracePt t="37701" x="2625725" y="4113213"/>
          <p14:tracePt t="37708" x="2625725" y="4105275"/>
          <p14:tracePt t="37710" x="2616200" y="4105275"/>
          <p14:tracePt t="37716" x="2608263" y="4087813"/>
          <p14:tracePt t="37720" x="2608263" y="4079875"/>
          <p14:tracePt t="37726" x="2600325" y="4079875"/>
          <p14:tracePt t="37727" x="2600325" y="4070350"/>
          <p14:tracePt t="37734" x="2600325" y="4062413"/>
          <p14:tracePt t="37736" x="2600325" y="4044950"/>
          <p14:tracePt t="37737" x="2582863" y="4044950"/>
          <p14:tracePt t="37741" x="2582863" y="4037013"/>
          <p14:tracePt t="37742" x="2574925" y="4037013"/>
          <p14:tracePt t="37745" x="2574925" y="4027488"/>
          <p14:tracePt t="37749" x="2574925" y="4019550"/>
          <p14:tracePt t="37752" x="2574925" y="4002088"/>
          <p14:tracePt t="37753" x="2565400" y="4002088"/>
          <p14:tracePt t="37756" x="2565400" y="3994150"/>
          <p14:tracePt t="37757" x="2557463" y="3994150"/>
          <p14:tracePt t="37760" x="2557463" y="3986213"/>
          <p14:tracePt t="37765" x="2557463" y="3976688"/>
          <p14:tracePt t="37769" x="2557463" y="3960813"/>
          <p14:tracePt t="37772" x="2540000" y="3960813"/>
          <p14:tracePt t="37773" x="2540000" y="3951288"/>
          <p14:tracePt t="37779" x="2532063" y="3951288"/>
          <p14:tracePt t="37785" x="2524125" y="3943350"/>
          <p14:tracePt t="37788" x="2524125" y="3935413"/>
          <p14:tracePt t="37800" x="2514600" y="3917950"/>
          <p14:tracePt t="37803" x="2514600" y="3908425"/>
          <p14:tracePt t="37809" x="2514600" y="3900488"/>
          <p14:tracePt t="37810" x="2497138" y="3900488"/>
          <p14:tracePt t="37816" x="2489200" y="3892550"/>
          <p14:tracePt t="37818" x="2489200" y="3875088"/>
          <p14:tracePt t="37824" x="2489200" y="3867150"/>
          <p14:tracePt t="37825" x="2481263" y="3867150"/>
          <p14:tracePt t="37828" x="2481263" y="3857625"/>
          <p14:tracePt t="37833" x="2471738" y="3849688"/>
          <p14:tracePt t="37837" x="2455863" y="3832225"/>
          <p14:tracePt t="37840" x="2455863" y="3824288"/>
          <p14:tracePt t="37842" x="2446338" y="3824288"/>
          <p14:tracePt t="37845" x="2446338" y="3816350"/>
          <p14:tracePt t="37849" x="2430463" y="3806825"/>
          <p14:tracePt t="37852" x="2413000" y="3790950"/>
          <p14:tracePt t="37856" x="2405063" y="3781425"/>
          <p14:tracePt t="37860" x="2395538" y="3781425"/>
          <p14:tracePt t="37861" x="2395538" y="3773488"/>
          <p14:tracePt t="37865" x="2370138" y="3773488"/>
          <p14:tracePt t="37867" x="2370138" y="3763963"/>
          <p14:tracePt t="37869" x="2362200" y="3763963"/>
          <p14:tracePt t="37870" x="2362200" y="3748088"/>
          <p14:tracePt t="37872" x="2352675" y="3748088"/>
          <p14:tracePt t="37874" x="2352675" y="3738563"/>
          <p14:tracePt t="37875" x="2344738" y="3738563"/>
          <p14:tracePt t="37878" x="2327275" y="3738563"/>
          <p14:tracePt t="37884" x="2319338" y="3730625"/>
          <p14:tracePt t="37886" x="2311400" y="3730625"/>
          <p14:tracePt t="37887" x="2301875" y="3730625"/>
          <p14:tracePt t="37890" x="2286000" y="3722688"/>
          <p14:tracePt t="37893" x="2276475" y="3722688"/>
          <p14:tracePt t="37899" x="2260600" y="3722688"/>
          <p14:tracePt t="37914" x="2200275" y="3705225"/>
          <p14:tracePt t="37917" x="2192338" y="3705225"/>
          <p14:tracePt t="37920" x="2182813" y="3705225"/>
          <p14:tracePt t="37924" x="2174875" y="3705225"/>
          <p14:tracePt t="37929" x="2157413" y="3705225"/>
          <p14:tracePt t="37935" x="2149475" y="3705225"/>
          <p14:tracePt t="37945" x="2141538" y="3705225"/>
          <p14:tracePt t="37953" x="2132013" y="3705225"/>
          <p14:tracePt t="37960" x="2116138" y="3705225"/>
          <p14:tracePt t="37967" x="2106613" y="3705225"/>
          <p14:tracePt t="37973" x="2098675" y="3697288"/>
          <p14:tracePt t="37977" x="2090738" y="3697288"/>
          <p14:tracePt t="37984" x="2073275" y="3697288"/>
          <p14:tracePt t="37987" x="2065338" y="3697288"/>
          <p14:tracePt t="37990" x="2055813" y="3697288"/>
          <p14:tracePt t="37992" x="2047875" y="3697288"/>
          <p14:tracePt t="37995" x="2047875" y="3687763"/>
          <p14:tracePt t="38001" x="2022475" y="3687763"/>
          <p14:tracePt t="38002" x="2012950" y="3687763"/>
          <p14:tracePt t="38006" x="2005013" y="3687763"/>
          <p14:tracePt t="38009" x="1987550" y="3687763"/>
          <p14:tracePt t="38017" x="1971675" y="3687763"/>
          <p14:tracePt t="38024" x="1962150" y="3687763"/>
          <p14:tracePt t="38108" x="1946275" y="3687763"/>
          <p14:tracePt t="38121" x="1936750" y="3679825"/>
          <p14:tracePt t="38135" x="1928813" y="3679825"/>
          <p14:tracePt t="38144" x="1920875" y="3679825"/>
          <p14:tracePt t="38150" x="1920875" y="3662363"/>
          <p14:tracePt t="38156" x="1903413" y="3662363"/>
          <p14:tracePt t="38171" x="1893888" y="3662363"/>
          <p14:tracePt t="38183" x="1885950" y="3662363"/>
          <p14:tracePt t="38194" x="1878013" y="3662363"/>
          <p14:tracePt t="38199" x="1860550" y="3662363"/>
          <p14:tracePt t="38208" x="1852613" y="3662363"/>
          <p14:tracePt t="38210" x="1852613" y="3654425"/>
          <p14:tracePt t="38218" x="1843088" y="3654425"/>
          <p14:tracePt t="38227" x="1835150" y="3654425"/>
          <p14:tracePt t="38236" x="1817688" y="3654425"/>
          <p14:tracePt t="38241" x="1809750" y="3654425"/>
          <p14:tracePt t="38250" x="1801813" y="3654425"/>
          <p14:tracePt t="38252" x="1792288" y="3654425"/>
          <p14:tracePt t="38253" x="1792288" y="3646488"/>
          <p14:tracePt t="38256" x="1776413" y="3646488"/>
          <p14:tracePt t="38260" x="1766888" y="3646488"/>
          <p14:tracePt t="38267" x="1758950" y="3646488"/>
          <p14:tracePt t="38271" x="1749425" y="3646488"/>
          <p14:tracePt t="38276" x="1733550" y="3646488"/>
          <p14:tracePt t="38284" x="1724025" y="3646488"/>
          <p14:tracePt t="38286" x="1716088" y="3646488"/>
          <p14:tracePt t="38287" x="1716088" y="3636963"/>
          <p14:tracePt t="38294" x="1708150" y="3636963"/>
          <p14:tracePt t="38305" x="1690688" y="3636963"/>
          <p14:tracePt t="38320" x="1682750" y="3636963"/>
          <p14:tracePt t="38332" x="1673225" y="3636963"/>
          <p14:tracePt t="38346" x="1665288" y="3636963"/>
          <p14:tracePt t="38355" x="1647825" y="3636963"/>
          <p14:tracePt t="38361" x="1639888" y="3636963"/>
          <p14:tracePt t="38370" x="1631950" y="3636963"/>
          <p14:tracePt t="38375" x="1622425" y="3636963"/>
          <p14:tracePt t="38386" x="1606550" y="3636963"/>
          <p14:tracePt t="38390" x="1597025" y="3636963"/>
          <p14:tracePt t="38423" x="1597025" y="3619500"/>
          <p14:tracePt t="40063" x="1606550" y="3619500"/>
          <p14:tracePt t="40072" x="1614488" y="3619500"/>
          <p14:tracePt t="40078" x="1622425" y="3619500"/>
          <p14:tracePt t="40083" x="1631950" y="3619500"/>
          <p14:tracePt t="40084" x="1647825" y="3619500"/>
          <p14:tracePt t="40088" x="1657350" y="3619500"/>
          <p14:tracePt t="40090" x="1665288" y="3619500"/>
          <p14:tracePt t="40093" x="1673225" y="3619500"/>
          <p14:tracePt t="40094" x="1673225" y="3629025"/>
          <p14:tracePt t="40100" x="1708150" y="3629025"/>
          <p14:tracePt t="40102" x="1716088" y="3629025"/>
          <p14:tracePt t="40103" x="1733550" y="3629025"/>
          <p14:tracePt t="40104" x="1733550" y="3636963"/>
          <p14:tracePt t="40106" x="1741488" y="3636963"/>
          <p14:tracePt t="40108" x="1749425" y="3636963"/>
          <p14:tracePt t="40110" x="1758950" y="3636963"/>
          <p14:tracePt t="40117" x="1784350" y="3646488"/>
          <p14:tracePt t="40119" x="1792288" y="3646488"/>
          <p14:tracePt t="40120" x="1801813" y="3646488"/>
          <p14:tracePt t="40124" x="1817688" y="3646488"/>
          <p14:tracePt t="40126" x="1817688" y="3662363"/>
          <p14:tracePt t="40127" x="1827213" y="3662363"/>
          <p14:tracePt t="40132" x="1835150" y="3662363"/>
          <p14:tracePt t="40135" x="1843088" y="3662363"/>
          <p14:tracePt t="40138" x="1843088" y="3671888"/>
          <p14:tracePt t="40139" x="1860550" y="3671888"/>
          <p14:tracePt t="40143" x="1868488" y="3671888"/>
          <p14:tracePt t="40150" x="1878013" y="3679825"/>
          <p14:tracePt t="40151" x="1885950" y="3679825"/>
          <p14:tracePt t="40152" x="1903413" y="3679825"/>
          <p14:tracePt t="40155" x="1911350" y="3687763"/>
          <p14:tracePt t="40158" x="1920875" y="3687763"/>
          <p14:tracePt t="40159" x="1928813" y="3687763"/>
          <p14:tracePt t="40168" x="1971675" y="3713163"/>
          <p14:tracePt t="40169" x="1997075" y="3713163"/>
          <p14:tracePt t="40172" x="2005013" y="3722688"/>
          <p14:tracePt t="40173" x="2012950" y="3722688"/>
          <p14:tracePt t="40174" x="2030413" y="3722688"/>
          <p14:tracePt t="40175" x="2038350" y="3730625"/>
          <p14:tracePt t="40176" x="2047875" y="3730625"/>
          <p14:tracePt t="40179" x="2055813" y="3730625"/>
          <p14:tracePt t="40185" x="2124075" y="3748088"/>
          <p14:tracePt t="40186" x="2132013" y="3748088"/>
          <p14:tracePt t="40187" x="2157413" y="3756025"/>
          <p14:tracePt t="40189" x="2166938" y="3756025"/>
          <p14:tracePt t="40189" x="2182813" y="3756025"/>
          <p14:tracePt t="40190" x="2200275" y="3756025"/>
          <p14:tracePt t="40191" x="2208213" y="3756025"/>
          <p14:tracePt t="40192" x="2217738" y="3756025"/>
          <p14:tracePt t="40193" x="2243138" y="3756025"/>
          <p14:tracePt t="40194" x="2260600" y="3763963"/>
          <p14:tracePt t="40196" x="2268538" y="3763963"/>
          <p14:tracePt t="40200" x="2327275" y="3763963"/>
          <p14:tracePt t="40201" x="2344738" y="3763963"/>
          <p14:tracePt t="40203" x="2379663" y="3763963"/>
          <p14:tracePt t="40204" x="2395538" y="3763963"/>
          <p14:tracePt t="40205" x="2430463" y="3763963"/>
          <p14:tracePt t="40206" x="2438400" y="3763963"/>
          <p14:tracePt t="40207" x="2463800" y="3763963"/>
          <p14:tracePt t="40208" x="2481263" y="3763963"/>
          <p14:tracePt t="40209" x="2497138" y="3763963"/>
          <p14:tracePt t="40210" x="2514600" y="3763963"/>
          <p14:tracePt t="40211" x="2540000" y="3763963"/>
          <p14:tracePt t="40216" x="2608263" y="3763963"/>
          <p14:tracePt t="40217" x="2641600" y="3763963"/>
          <p14:tracePt t="40218" x="2668588" y="3763963"/>
          <p14:tracePt t="40219" x="2676525" y="3763963"/>
          <p14:tracePt t="40220" x="2709863" y="3763963"/>
          <p14:tracePt t="40221" x="2719388" y="3763963"/>
          <p14:tracePt t="40222" x="2735263" y="3763963"/>
          <p14:tracePt t="40223" x="2760663" y="3763963"/>
          <p14:tracePt t="40224" x="2770188" y="3763963"/>
          <p14:tracePt t="40225" x="2795588" y="3763963"/>
          <p14:tracePt t="40226" x="2811463" y="3763963"/>
          <p14:tracePt t="40227" x="2820988" y="3763963"/>
          <p14:tracePt t="40228" x="2846388" y="3763963"/>
          <p14:tracePt t="40232" x="2922588" y="3763963"/>
          <p14:tracePt t="40233" x="2930525" y="3763963"/>
          <p14:tracePt t="40235" x="2947988" y="3763963"/>
          <p14:tracePt t="40236" x="2965450" y="3763963"/>
          <p14:tracePt t="40236" x="2982913" y="3763963"/>
          <p14:tracePt t="40237" x="2990850" y="3763963"/>
          <p14:tracePt t="40238" x="3008313" y="3763963"/>
          <p14:tracePt t="40239" x="3024188" y="3763963"/>
          <p14:tracePt t="40240" x="3033713" y="3763963"/>
          <p14:tracePt t="40241" x="3059113" y="3763963"/>
          <p14:tracePt t="40242" x="3067050" y="3763963"/>
          <p14:tracePt t="40243" x="3074988" y="3763963"/>
          <p14:tracePt t="40244" x="3092450" y="3763963"/>
          <p14:tracePt t="40250" x="3178175" y="3763963"/>
          <p14:tracePt t="40251" x="3186113" y="3763963"/>
          <p14:tracePt t="40252" x="3194050" y="3763963"/>
          <p14:tracePt t="40253" x="3203575" y="3763963"/>
          <p14:tracePt t="40254" x="3219450" y="3763963"/>
          <p14:tracePt t="40255" x="3228975" y="3763963"/>
          <p14:tracePt t="40256" x="3236913" y="3763963"/>
          <p14:tracePt t="40257" x="3244850" y="3763963"/>
          <p14:tracePt t="40258" x="3262313" y="3763963"/>
          <p14:tracePt t="40259" x="3270250" y="3763963"/>
          <p14:tracePt t="40260" x="3279775" y="3773488"/>
          <p14:tracePt t="40261" x="3287713" y="3773488"/>
          <p14:tracePt t="40267" x="3330575" y="3773488"/>
          <p14:tracePt t="40268" x="3355975" y="3773488"/>
          <p14:tracePt t="40269" x="3363913" y="3773488"/>
          <p14:tracePt t="40271" x="3373438" y="3773488"/>
          <p14:tracePt t="40272" x="3389313" y="3773488"/>
          <p14:tracePt t="40273" x="3398838" y="3773488"/>
          <p14:tracePt t="40274" x="3406775" y="3773488"/>
          <p14:tracePt t="40276" x="3414713" y="3773488"/>
          <p14:tracePt t="40278" x="3432175" y="3773488"/>
          <p14:tracePt t="40282" x="3457575" y="3790950"/>
          <p14:tracePt t="40284" x="3475038" y="3790950"/>
          <p14:tracePt t="40286" x="3482975" y="3790950"/>
          <p14:tracePt t="40288" x="3492500" y="3790950"/>
          <p14:tracePt t="40291" x="3500438" y="3790950"/>
          <p14:tracePt t="40292" x="3517900" y="3790950"/>
          <p14:tracePt t="40296" x="3525838" y="3790950"/>
          <p14:tracePt t="40299" x="3533775" y="3790950"/>
          <p14:tracePt t="40301" x="3543300" y="3790950"/>
          <p14:tracePt t="40303" x="3559175" y="3790950"/>
          <p14:tracePt t="40306" x="3568700" y="3790950"/>
          <p14:tracePt t="40309" x="3576638" y="3790950"/>
          <p14:tracePt t="40311" x="3586163" y="3790950"/>
          <p14:tracePt t="40315" x="3602038" y="3790950"/>
          <p14:tracePt t="40318" x="3611563" y="3790950"/>
          <p14:tracePt t="40322" x="3619500" y="3790950"/>
          <p14:tracePt t="40324" x="3627438" y="3790950"/>
          <p14:tracePt t="40332" x="3644900" y="3790950"/>
          <p14:tracePt t="40333" x="3652838" y="3790950"/>
          <p14:tracePt t="40338" x="3662363" y="3790950"/>
          <p14:tracePt t="40342" x="3670300" y="3790950"/>
          <p14:tracePt t="40350" x="3687763" y="3790950"/>
          <p14:tracePt t="40352" x="3695700" y="3790950"/>
          <p14:tracePt t="40356" x="3703638" y="3790950"/>
          <p14:tracePt t="40369" x="3713163" y="3790950"/>
          <p14:tracePt t="40419" x="3729038" y="3790950"/>
          <p14:tracePt t="40431" x="3738563" y="3790950"/>
          <p14:tracePt t="40448" x="3746500" y="3790950"/>
          <p14:tracePt t="40467" x="3746500" y="3798888"/>
          <p14:tracePt t="40471" x="3756025" y="3798888"/>
          <p14:tracePt t="40477" x="3771900" y="3798888"/>
          <p14:tracePt t="40487" x="3781425" y="3798888"/>
          <p14:tracePt t="40492" x="3789363" y="3798888"/>
          <p14:tracePt t="40494" x="3797300" y="3798888"/>
          <p14:tracePt t="40500" x="3814763" y="3806825"/>
          <p14:tracePt t="40504" x="3822700" y="3806825"/>
          <p14:tracePt t="40507" x="3832225" y="3806825"/>
          <p14:tracePt t="40511" x="3840163" y="3806825"/>
          <p14:tracePt t="40516" x="3857625" y="3816350"/>
          <p14:tracePt t="40517" x="3865563" y="3816350"/>
          <p14:tracePt t="40520" x="3873500" y="3816350"/>
          <p14:tracePt t="40522" x="3883025" y="3816350"/>
          <p14:tracePt t="40524" x="3900488" y="3816350"/>
          <p14:tracePt t="40525" x="3900488" y="3832225"/>
          <p14:tracePt t="40526" x="3908425" y="3832225"/>
          <p14:tracePt t="40527" x="3916363" y="3832225"/>
          <p14:tracePt t="40533" x="3951288" y="3832225"/>
          <p14:tracePt t="40535" x="3967163" y="3841750"/>
          <p14:tracePt t="40536" x="3984625" y="3841750"/>
          <p14:tracePt t="40537" x="3992563" y="3841750"/>
          <p14:tracePt t="40539" x="4002088" y="3841750"/>
          <p14:tracePt t="40540" x="4010025" y="3841750"/>
          <p14:tracePt t="40541" x="4027488" y="3841750"/>
          <p14:tracePt t="40543" x="4035425" y="3841750"/>
          <p14:tracePt t="40545" x="4044950" y="3841750"/>
          <p14:tracePt t="40549" x="4086225" y="3849688"/>
          <p14:tracePt t="40551" x="4111625" y="3849688"/>
          <p14:tracePt t="40552" x="4121150" y="3849688"/>
          <p14:tracePt t="40553" x="4129088" y="3849688"/>
          <p14:tracePt t="40554" x="4137025" y="3849688"/>
          <p14:tracePt t="40555" x="4154488" y="3849688"/>
          <p14:tracePt t="40556" x="4162425" y="3849688"/>
          <p14:tracePt t="40558" x="4171950" y="3849688"/>
          <p14:tracePt t="40559" x="4179888" y="3849688"/>
          <p14:tracePt t="40560" x="4197350" y="3849688"/>
          <p14:tracePt t="40561" x="4205288" y="3849688"/>
          <p14:tracePt t="40566" x="4248150" y="3857625"/>
          <p14:tracePt t="40568" x="4256088" y="3857625"/>
          <p14:tracePt t="40569" x="4265613" y="3857625"/>
          <p14:tracePt t="40570" x="4281488" y="3857625"/>
          <p14:tracePt t="40572" x="4291013" y="3857625"/>
          <p14:tracePt t="40574" x="4298950" y="3857625"/>
          <p14:tracePt t="40576" x="4306888" y="3857625"/>
          <p14:tracePt t="40578" x="4306888" y="3875088"/>
          <p14:tracePt t="40583" x="4332288" y="3875088"/>
          <p14:tracePt t="40670" x="4341813" y="3875088"/>
          <p14:tracePt t="40977" x="4341813" y="3883025"/>
          <p14:tracePt t="40990" x="4324350" y="3883025"/>
          <p14:tracePt t="40996" x="4324350" y="3892550"/>
          <p14:tracePt t="41056" x="4332288" y="3892550"/>
          <p14:tracePt t="41060" x="4341813" y="3892550"/>
          <p14:tracePt t="41065" x="4367213" y="3892550"/>
          <p14:tracePt t="41068" x="4384675" y="3892550"/>
          <p14:tracePt t="41069" x="4392613" y="3892550"/>
          <p14:tracePt t="41073" x="4425950" y="3892550"/>
          <p14:tracePt t="41075" x="4435475" y="3892550"/>
          <p14:tracePt t="41076" x="4460875" y="3892550"/>
          <p14:tracePt t="41079" x="4476750" y="3892550"/>
          <p14:tracePt t="41084" x="4537075" y="3875088"/>
          <p14:tracePt t="41085" x="4554538" y="3875088"/>
          <p14:tracePt t="41086" x="4562475" y="3875088"/>
          <p14:tracePt t="41087" x="4579938" y="3867150"/>
          <p14:tracePt t="41088" x="4595813" y="3867150"/>
          <p14:tracePt t="41089" x="4605338" y="3867150"/>
          <p14:tracePt t="41090" x="4630738" y="3867150"/>
          <p14:tracePt t="41091" x="4638675" y="3867150"/>
          <p14:tracePt t="41092" x="4664075" y="3867150"/>
          <p14:tracePt t="41093" x="4673600" y="3867150"/>
          <p14:tracePt t="41094" x="4689475" y="3867150"/>
          <p14:tracePt t="41100" x="4775200" y="3857625"/>
          <p14:tracePt t="41101" x="4818063" y="3857625"/>
          <p14:tracePt t="41102" x="4833938" y="3857625"/>
          <p14:tracePt t="41104" x="4884738" y="3849688"/>
          <p14:tracePt t="41105" x="4902200" y="3849688"/>
          <p14:tracePt t="41106" x="4919663" y="3849688"/>
          <p14:tracePt t="41107" x="4945063" y="3849688"/>
          <p14:tracePt t="41108" x="4962525" y="3849688"/>
          <p14:tracePt t="41109" x="4978400" y="3849688"/>
          <p14:tracePt t="41110" x="5013325" y="3849688"/>
          <p14:tracePt t="41111" x="5013325" y="3832225"/>
          <p14:tracePt t="41116" x="5097463" y="3832225"/>
          <p14:tracePt t="41117" x="5140325" y="3832225"/>
          <p14:tracePt t="41118" x="5157788" y="3832225"/>
          <p14:tracePt t="41120" x="5173663" y="3832225"/>
          <p14:tracePt t="41120" x="5191125" y="3832225"/>
          <p14:tracePt t="41121" x="5216525" y="3832225"/>
          <p14:tracePt t="41122" x="5233988" y="3824288"/>
          <p14:tracePt t="41123" x="5241925" y="3824288"/>
          <p14:tracePt t="41124" x="5267325" y="3824288"/>
          <p14:tracePt t="41125" x="5284788" y="3824288"/>
          <p14:tracePt t="41126" x="5302250" y="3824288"/>
          <p14:tracePt t="41127" x="5327650" y="3824288"/>
          <p14:tracePt t="41128" x="5353050" y="3824288"/>
          <p14:tracePt t="41134" x="5446713" y="3824288"/>
          <p14:tracePt t="41136" x="5480050" y="3824288"/>
          <p14:tracePt t="41137" x="5497513" y="3824288"/>
          <p14:tracePt t="41138" x="5513388" y="3824288"/>
          <p14:tracePt t="41139" x="5522913" y="3824288"/>
          <p14:tracePt t="41140" x="5530850" y="3824288"/>
          <p14:tracePt t="41141" x="5556250" y="3824288"/>
          <p14:tracePt t="41142" x="5565775" y="3824288"/>
          <p14:tracePt t="41143" x="5573713" y="3824288"/>
          <p14:tracePt t="41144" x="5581650" y="3824288"/>
          <p14:tracePt t="41151" x="5667375" y="3816350"/>
          <p14:tracePt t="41152" x="5692775" y="3816350"/>
          <p14:tracePt t="41153" x="5700713" y="3816350"/>
          <p14:tracePt t="41154" x="5708650" y="3816350"/>
          <p14:tracePt t="41155" x="5726113" y="3816350"/>
          <p14:tracePt t="41156" x="5735638" y="3806825"/>
          <p14:tracePt t="41157" x="5743575" y="3806825"/>
          <p14:tracePt t="41158" x="5751513" y="3806825"/>
          <p14:tracePt t="41159" x="5768975" y="3806825"/>
          <p14:tracePt t="41160" x="5776913" y="3806825"/>
          <p14:tracePt t="41161" x="5786438" y="3806825"/>
          <p14:tracePt t="41167" x="5837238" y="3790950"/>
          <p14:tracePt t="41168" x="5862638" y="3781425"/>
          <p14:tracePt t="41169" x="5870575" y="3781425"/>
          <p14:tracePt t="41171" x="5880100" y="3781425"/>
          <p14:tracePt t="41172" x="5895975" y="3773488"/>
          <p14:tracePt t="41172" x="5905500" y="3773488"/>
          <p14:tracePt t="41173" x="5921375" y="3773488"/>
          <p14:tracePt t="41174" x="5938838" y="3773488"/>
          <p14:tracePt t="41175" x="5946775" y="3763963"/>
          <p14:tracePt t="41176" x="5964238" y="3763963"/>
          <p14:tracePt t="41177" x="5981700" y="3763963"/>
          <p14:tracePt t="41178" x="5989638" y="3748088"/>
          <p14:tracePt t="41183" x="6040438" y="3738563"/>
          <p14:tracePt t="41184" x="6049963" y="3738563"/>
          <p14:tracePt t="41185" x="6083300" y="3730625"/>
          <p14:tracePt t="41186" x="6108700" y="3730625"/>
          <p14:tracePt t="41187" x="6116638" y="3722688"/>
          <p14:tracePt t="41188" x="6134100" y="3722688"/>
          <p14:tracePt t="41189" x="6159500" y="3722688"/>
          <p14:tracePt t="41190" x="6167438" y="3705225"/>
          <p14:tracePt t="41191" x="6176963" y="3705225"/>
          <p14:tracePt t="41192" x="6202363" y="3697288"/>
          <p14:tracePt t="41193" x="6210300" y="3697288"/>
          <p14:tracePt t="41194" x="6235700" y="3687763"/>
          <p14:tracePt t="41199" x="6303963" y="3679825"/>
          <p14:tracePt t="41200" x="6338888" y="3662363"/>
          <p14:tracePt t="41202" x="6364288" y="3654425"/>
          <p14:tracePt t="41203" x="6389688" y="3646488"/>
          <p14:tracePt t="41204" x="6415088" y="3646488"/>
          <p14:tracePt t="41205" x="6423025" y="3636963"/>
          <p14:tracePt t="41206" x="6448425" y="3636963"/>
          <p14:tracePt t="41207" x="6465888" y="3619500"/>
          <p14:tracePt t="41208" x="6491288" y="3611563"/>
          <p14:tracePt t="41209" x="6499225" y="3611563"/>
          <p14:tracePt t="41210" x="6534150" y="3603625"/>
          <p14:tracePt t="41211" x="6542088" y="3603625"/>
          <p14:tracePt t="41217" x="6661150" y="3560763"/>
          <p14:tracePt t="41218" x="6669088" y="3560763"/>
          <p14:tracePt t="41219" x="6686550" y="3552825"/>
          <p14:tracePt t="41221" x="6745288" y="3535363"/>
          <p14:tracePt t="41222" x="6754813" y="3535363"/>
          <p14:tracePt t="41223" x="6770688" y="3527425"/>
          <p14:tracePt t="41224" x="6797675" y="3527425"/>
          <p14:tracePt t="41225" x="6813550" y="3517900"/>
          <p14:tracePt t="41226" x="6831013" y="3517900"/>
          <p14:tracePt t="41227" x="6856413" y="3509963"/>
          <p14:tracePt t="41228" x="6881813" y="3509963"/>
          <p14:tracePt t="41232" x="6958013" y="3484563"/>
          <p14:tracePt t="41234" x="6967538" y="3475038"/>
          <p14:tracePt t="41235" x="6983413" y="3475038"/>
          <p14:tracePt t="41236" x="7026275" y="3467100"/>
          <p14:tracePt t="41237" x="7051675" y="3449638"/>
          <p14:tracePt t="41238" x="7059613" y="3449638"/>
          <p14:tracePt t="41239" x="7085013" y="3449638"/>
          <p14:tracePt t="41240" x="7094538" y="3441700"/>
          <p14:tracePt t="41241" x="7127875" y="3441700"/>
          <p14:tracePt t="41242" x="7137400" y="3433763"/>
          <p14:tracePt t="41243" x="7153275" y="3433763"/>
          <p14:tracePt t="41244" x="7178675" y="3424238"/>
          <p14:tracePt t="41249" x="7264400" y="3408363"/>
          <p14:tracePt t="41250" x="7297738" y="3398838"/>
          <p14:tracePt t="41252" x="7323138" y="3390900"/>
          <p14:tracePt t="41253" x="7348538" y="3390900"/>
          <p14:tracePt t="41254" x="7358063" y="3390900"/>
          <p14:tracePt t="41256" x="7383463" y="3382963"/>
          <p14:tracePt t="41257" x="7400925" y="3382963"/>
          <p14:tracePt t="41258" x="7408863" y="3382963"/>
          <p14:tracePt t="41259" x="7434263" y="3382963"/>
          <p14:tracePt t="41260" x="7451725" y="3365500"/>
          <p14:tracePt t="41260" x="7477125" y="3365500"/>
          <p14:tracePt t="41261" x="7493000" y="3365500"/>
          <p14:tracePt t="41266" x="7570788" y="3355975"/>
          <p14:tracePt t="41267" x="7596188" y="3348038"/>
          <p14:tracePt t="41268" x="7646988" y="3348038"/>
          <p14:tracePt t="41269" x="7662863" y="3340100"/>
          <p14:tracePt t="41271" x="7688263" y="3340100"/>
          <p14:tracePt t="41271" x="7723188" y="3340100"/>
          <p14:tracePt t="41272" x="7740650" y="3340100"/>
          <p14:tracePt t="41273" x="7766050" y="3322638"/>
          <p14:tracePt t="41274" x="7791450" y="3322638"/>
          <p14:tracePt t="41275" x="7807325" y="3322638"/>
          <p14:tracePt t="41276" x="7850188" y="3322638"/>
          <p14:tracePt t="41277" x="7867650" y="3314700"/>
          <p14:tracePt t="41278" x="7893050" y="3314700"/>
          <p14:tracePt t="41282" x="8020050" y="3305175"/>
          <p14:tracePt t="41284" x="8070850" y="3297238"/>
          <p14:tracePt t="41285" x="8088313" y="3297238"/>
          <p14:tracePt t="41286" x="8131175" y="3279775"/>
          <p14:tracePt t="41288" x="8164513" y="3279775"/>
          <p14:tracePt t="41288" x="8199438" y="3279775"/>
          <p14:tracePt t="41289" x="8215313" y="3271838"/>
          <p14:tracePt t="41290" x="8250238" y="3271838"/>
          <p14:tracePt t="41291" x="8283575" y="3271838"/>
          <p14:tracePt t="41292" x="8318500" y="3271838"/>
          <p14:tracePt t="41293" x="8343900" y="3263900"/>
          <p14:tracePt t="41294" x="8385175" y="3263900"/>
          <p14:tracePt t="41300" x="8547100" y="3238500"/>
          <p14:tracePt t="41301" x="8589963" y="3238500"/>
          <p14:tracePt t="41302" x="8658225" y="3228975"/>
          <p14:tracePt t="41304" x="8699500" y="3221038"/>
          <p14:tracePt t="41305" x="8759825" y="3211513"/>
          <p14:tracePt t="41306" x="8793163" y="3211513"/>
          <p14:tracePt t="41307" x="8836025" y="3195638"/>
          <p14:tracePt t="41308" x="8869363" y="3195638"/>
          <p14:tracePt t="41309" x="8894763" y="3186113"/>
          <p14:tracePt t="41310" x="8937625" y="3186113"/>
          <p14:tracePt t="41311" x="8963025" y="3178175"/>
          <p14:tracePt t="41315" x="9099550" y="3152775"/>
          <p14:tracePt t="41317" x="9142413" y="3152775"/>
          <p14:tracePt t="41318" x="9193213" y="3144838"/>
          <p14:tracePt t="41319" x="9226550" y="3135313"/>
          <p14:tracePt t="41320" x="9261475" y="3127375"/>
          <p14:tracePt t="41321" x="9294813" y="3127375"/>
          <p14:tracePt t="41322" x="9320213" y="3109913"/>
          <p14:tracePt t="41323" x="9353550" y="3109913"/>
          <p14:tracePt t="41324" x="9388475" y="3101975"/>
          <p14:tracePt t="41325" x="9421813" y="3094038"/>
          <p14:tracePt t="41326" x="9447213" y="3094038"/>
          <p14:tracePt t="41327" x="9472613" y="3084513"/>
          <p14:tracePt t="41328" x="9490075" y="3084513"/>
          <p14:tracePt t="41333" x="9609138" y="3051175"/>
          <p14:tracePt t="41334" x="9634538" y="3041650"/>
          <p14:tracePt t="41336" x="9677400" y="3025775"/>
          <p14:tracePt t="41337" x="9728200" y="3008313"/>
          <p14:tracePt t="41338" x="9745663" y="3008313"/>
          <p14:tracePt t="41339" x="9761538" y="3000375"/>
          <p14:tracePt t="41340" x="9779000" y="3000375"/>
          <p14:tracePt t="41341" x="9786938" y="2982913"/>
          <p14:tracePt t="41342" x="9804400" y="2982913"/>
          <p14:tracePt t="41343" x="9829800" y="2974975"/>
          <p14:tracePt t="41344" x="9829800" y="2965450"/>
          <p14:tracePt t="41348" x="9890125" y="2940050"/>
          <p14:tracePt t="41349" x="9898063" y="2932113"/>
          <p14:tracePt t="41350" x="9906000" y="2922588"/>
          <p14:tracePt t="41352" x="9915525" y="2914650"/>
          <p14:tracePt t="41353" x="9931400" y="2914650"/>
          <p14:tracePt t="41355" x="9931400" y="2897188"/>
          <p14:tracePt t="41356" x="9940925" y="2897188"/>
          <p14:tracePt t="41357" x="9940925" y="2889250"/>
          <p14:tracePt t="41359" x="9948863" y="2889250"/>
          <p14:tracePt t="41366" x="9948863" y="2881313"/>
          <p14:tracePt t="41382" x="9948863" y="2871788"/>
          <p14:tracePt t="41390" x="9948863" y="2855913"/>
          <p14:tracePt t="41394" x="9948863" y="2846388"/>
          <p14:tracePt t="41400" x="9948863" y="2838450"/>
          <p14:tracePt t="41402" x="9948863" y="2830513"/>
          <p14:tracePt t="41407" x="9948863" y="2813050"/>
          <p14:tracePt t="41409" x="9948863" y="2805113"/>
          <p14:tracePt t="41415" x="9931400" y="2795588"/>
          <p14:tracePt t="41416" x="9931400" y="2787650"/>
          <p14:tracePt t="41419" x="9931400" y="2770188"/>
          <p14:tracePt t="41423" x="9931400" y="2762250"/>
          <p14:tracePt t="41427" x="9931400" y="2752725"/>
          <p14:tracePt t="41434" x="9923463" y="2744788"/>
          <p14:tracePt t="41437" x="9923463" y="2727325"/>
          <p14:tracePt t="41442" x="9923463" y="2719388"/>
          <p14:tracePt t="41450" x="9915525" y="2711450"/>
          <p14:tracePt t="41452" x="9915525" y="2701925"/>
          <p14:tracePt t="41458" x="9915525" y="2686050"/>
          <p14:tracePt t="41460" x="9906000" y="2686050"/>
          <p14:tracePt t="41466" x="9906000" y="2676525"/>
          <p14:tracePt t="41469" x="9906000" y="2668588"/>
          <p14:tracePt t="41471" x="9890125" y="2668588"/>
          <p14:tracePt t="41476" x="9890125" y="2660650"/>
          <p14:tracePt t="41482" x="9880600" y="2643188"/>
          <p14:tracePt t="41485" x="9880600" y="2633663"/>
          <p14:tracePt t="41486" x="9872663" y="2633663"/>
          <p14:tracePt t="41490" x="9872663" y="2625725"/>
          <p14:tracePt t="41494" x="9872663" y="2617788"/>
          <p14:tracePt t="41503" x="9864725" y="2600325"/>
          <p14:tracePt t="41508" x="9864725" y="2592388"/>
          <p14:tracePt t="41519" x="9864725" y="2582863"/>
          <p14:tracePt t="41571" x="9864725" y="2574925"/>
          <p14:tracePt t="41588" x="9872663" y="2574925"/>
          <p14:tracePt t="41594" x="9890125" y="2557463"/>
          <p14:tracePt t="41600" x="9898063" y="2557463"/>
          <p14:tracePt t="41605" x="9906000" y="2557463"/>
          <p14:tracePt t="41610" x="9915525" y="2557463"/>
          <p14:tracePt t="41617" x="9931400" y="2557463"/>
          <p14:tracePt t="41619" x="9940925" y="2557463"/>
          <p14:tracePt t="41623" x="9948863" y="2557463"/>
          <p14:tracePt t="41625" x="9948863" y="2566988"/>
          <p14:tracePt t="41627" x="9956800" y="2566988"/>
          <p14:tracePt t="41632" x="9974263" y="2566988"/>
          <p14:tracePt t="41633" x="9974263" y="2574925"/>
          <p14:tracePt t="41634" x="9983788" y="2574925"/>
          <p14:tracePt t="41637" x="9991725" y="2574925"/>
          <p14:tracePt t="41638" x="9991725" y="2582863"/>
          <p14:tracePt t="41643" x="9999663" y="2582863"/>
          <p14:tracePt t="41650" x="10025063" y="2600325"/>
          <p14:tracePt t="41652" x="10025063" y="2608263"/>
          <p14:tracePt t="41653" x="10034588" y="2608263"/>
          <p14:tracePt t="41656" x="10042525" y="2608263"/>
          <p14:tracePt t="41662" x="10059988" y="2608263"/>
          <p14:tracePt t="41666" x="10067925" y="2617788"/>
          <p14:tracePt t="41671" x="10075863" y="2617788"/>
          <p14:tracePt t="41673" x="10085388" y="2617788"/>
          <p14:tracePt t="41675" x="10101263" y="2617788"/>
          <p14:tracePt t="41682" x="10110788" y="2617788"/>
          <p14:tracePt t="41683" x="10118725" y="2617788"/>
          <p14:tracePt t="41686" x="10126663" y="2617788"/>
          <p14:tracePt t="41689" x="10144125" y="2617788"/>
          <p14:tracePt t="41690" x="10144125" y="2625725"/>
          <p14:tracePt t="41692" x="10153650" y="2625725"/>
          <p14:tracePt t="41699" x="10169525" y="2625725"/>
          <p14:tracePt t="41702" x="10186988" y="2625725"/>
          <p14:tracePt t="41705" x="10194925" y="2625725"/>
          <p14:tracePt t="41710" x="10204450" y="2625725"/>
          <p14:tracePt t="41715" x="10212388" y="2625725"/>
          <p14:tracePt t="41718" x="10229850" y="2625725"/>
          <p14:tracePt t="41720" x="10237788" y="2625725"/>
          <p14:tracePt t="41724" x="10245725" y="2625725"/>
          <p14:tracePt t="41727" x="10255250" y="2625725"/>
          <p14:tracePt t="41733" x="10271125" y="2625725"/>
          <p14:tracePt t="41734" x="10280650" y="2625725"/>
          <p14:tracePt t="41736" x="10288588" y="2625725"/>
          <p14:tracePt t="41739" x="10298113" y="2625725"/>
          <p14:tracePt t="41740" x="10313988" y="2625725"/>
          <p14:tracePt t="41743" x="10323513" y="2625725"/>
          <p14:tracePt t="41748" x="10339388" y="2625725"/>
          <p14:tracePt t="41750" x="10356850" y="2625725"/>
          <p14:tracePt t="41751" x="10364788" y="2625725"/>
          <p14:tracePt t="41753" x="10374313" y="2625725"/>
          <p14:tracePt t="41754" x="10374313" y="2617788"/>
          <p14:tracePt t="41755" x="10382250" y="2617788"/>
          <p14:tracePt t="41756" x="10399713" y="2617788"/>
          <p14:tracePt t="41758" x="10407650" y="2617788"/>
          <p14:tracePt t="41760" x="10415588" y="2617788"/>
          <p14:tracePt t="41762" x="10415588" y="2600325"/>
          <p14:tracePt t="41765" x="10450513" y="2600325"/>
          <p14:tracePt t="41767" x="10458450" y="2592388"/>
          <p14:tracePt t="41768" x="10467975" y="2592388"/>
          <p14:tracePt t="41770" x="10483850" y="2592388"/>
          <p14:tracePt t="41771" x="10493375" y="2592388"/>
          <p14:tracePt t="41773" x="10501313" y="2592388"/>
          <p14:tracePt t="41773" x="10501313" y="2582863"/>
          <p14:tracePt t="41774" x="10509250" y="2582863"/>
          <p14:tracePt t="41776" x="10526713" y="2582863"/>
          <p14:tracePt t="41777" x="10534650" y="2582863"/>
          <p14:tracePt t="41778" x="10534650" y="2574925"/>
          <p14:tracePt t="41782" x="10552113" y="2574925"/>
          <p14:tracePt t="41784" x="10577513" y="2557463"/>
          <p14:tracePt t="41785" x="10585450" y="2549525"/>
          <p14:tracePt t="41786" x="10594975" y="2549525"/>
          <p14:tracePt t="41789" x="10612438" y="2541588"/>
          <p14:tracePt t="41791" x="10620375" y="2541588"/>
          <p14:tracePt t="41792" x="10628313" y="2541588"/>
          <p14:tracePt t="41793" x="10628313" y="2532063"/>
          <p14:tracePt t="41794" x="10637838" y="2532063"/>
          <p14:tracePt t="41800" x="10671175" y="2516188"/>
          <p14:tracePt t="41801" x="10671175" y="2506663"/>
          <p14:tracePt t="41803" x="10679113" y="2498725"/>
          <p14:tracePt t="41804" x="10696575" y="2498725"/>
          <p14:tracePt t="41805" x="10696575" y="2489200"/>
          <p14:tracePt t="41806" x="10704513" y="2489200"/>
          <p14:tracePt t="41809" x="10704513" y="2473325"/>
          <p14:tracePt t="41810" x="10714038" y="2473325"/>
          <p14:tracePt t="41811" x="10721975" y="2473325"/>
          <p14:tracePt t="41816" x="10739438" y="2463800"/>
          <p14:tracePt t="41818" x="10747375" y="2455863"/>
          <p14:tracePt t="41822" x="10747375" y="2447925"/>
          <p14:tracePt t="41824" x="10756900" y="2447925"/>
          <p14:tracePt t="41827" x="10756900" y="2430463"/>
          <p14:tracePt t="41834" x="10764838" y="2430463"/>
          <p14:tracePt t="41837" x="10764838" y="2422525"/>
          <p14:tracePt t="41859" x="10782300" y="2422525"/>
          <p14:tracePt t="41902" x="10772775" y="2422525"/>
          <p14:tracePt t="41908" x="10764838" y="2422525"/>
          <p14:tracePt t="41915" x="10764838" y="2430463"/>
          <p14:tracePt t="41918" x="10739438" y="2430463"/>
          <p14:tracePt t="41920" x="10739438" y="2438400"/>
          <p14:tracePt t="41922" x="10729913" y="2438400"/>
          <p14:tracePt t="41923" x="10729913" y="2447925"/>
          <p14:tracePt t="41924" x="10721975" y="2447925"/>
          <p14:tracePt t="41926" x="10714038" y="2447925"/>
          <p14:tracePt t="41929" x="10714038" y="2455863"/>
          <p14:tracePt t="41932" x="10688638" y="2473325"/>
          <p14:tracePt t="41934" x="10679113" y="2481263"/>
          <p14:tracePt t="41935" x="10671175" y="2481263"/>
          <p14:tracePt t="41936" x="10653713" y="2489200"/>
          <p14:tracePt t="41938" x="10645775" y="2489200"/>
          <p14:tracePt t="41939" x="10645775" y="2498725"/>
          <p14:tracePt t="41940" x="10637838" y="2498725"/>
          <p14:tracePt t="41941" x="10628313" y="2516188"/>
          <p14:tracePt t="41942" x="10612438" y="2516188"/>
          <p14:tracePt t="41945" x="10602913" y="2524125"/>
          <p14:tracePt t="41949" x="10585450" y="2541588"/>
          <p14:tracePt t="41950" x="10569575" y="2541588"/>
          <p14:tracePt t="41951" x="10560050" y="2541588"/>
          <p14:tracePt t="41953" x="10544175" y="2566988"/>
          <p14:tracePt t="41954" x="10526713" y="2574925"/>
          <p14:tracePt t="41955" x="10518775" y="2574925"/>
          <p14:tracePt t="41956" x="10509250" y="2582863"/>
          <p14:tracePt t="41957" x="10501313" y="2582863"/>
          <p14:tracePt t="41958" x="10483850" y="2600325"/>
          <p14:tracePt t="41959" x="10475913" y="2600325"/>
          <p14:tracePt t="41960" x="10475913" y="2608263"/>
          <p14:tracePt t="41962" x="10467975" y="2608263"/>
          <p14:tracePt t="41966" x="10433050" y="2625725"/>
          <p14:tracePt t="41967" x="10433050" y="2643188"/>
          <p14:tracePt t="41969" x="10415588" y="2643188"/>
          <p14:tracePt t="41970" x="10399713" y="2651125"/>
          <p14:tracePt t="41971" x="10390188" y="2660650"/>
          <p14:tracePt t="41972" x="10382250" y="2660650"/>
          <p14:tracePt t="41974" x="10382250" y="2668588"/>
          <p14:tracePt t="41975" x="10374313" y="2668588"/>
          <p14:tracePt t="41976" x="10374313" y="2686050"/>
          <p14:tracePt t="41977" x="10356850" y="2686050"/>
          <p14:tracePt t="41983" x="10348913" y="2701925"/>
          <p14:tracePt t="41984" x="10339388" y="2701925"/>
          <p14:tracePt t="41989" x="10339388" y="2711450"/>
          <p14:tracePt t="41991" x="10331450" y="2711450"/>
          <p14:tracePt t="41993" x="10331450" y="2727325"/>
          <p14:tracePt t="41998" x="10313988" y="2727325"/>
          <p14:tracePt t="42000" x="10313988" y="2736850"/>
          <p14:tracePt t="42006" x="10313988" y="2744788"/>
          <p14:tracePt t="42007" x="10306050" y="2744788"/>
          <p14:tracePt t="42016" x="10306050" y="2752725"/>
          <p14:tracePt t="42019" x="10306050" y="2770188"/>
          <p14:tracePt t="42025" x="10306050" y="2778125"/>
          <p14:tracePt t="42032" x="10306050" y="2787650"/>
          <p14:tracePt t="42035" x="10298113" y="2795588"/>
          <p14:tracePt t="42038" x="10298113" y="2813050"/>
          <p14:tracePt t="42043" x="10298113" y="2820988"/>
          <p14:tracePt t="42049" x="10298113" y="2838450"/>
          <p14:tracePt t="42053" x="10298113" y="2855913"/>
          <p14:tracePt t="42057" x="10298113" y="2863850"/>
          <p14:tracePt t="42060" x="10288588" y="2871788"/>
          <p14:tracePt t="42065" x="10288588" y="2881313"/>
          <p14:tracePt t="42066" x="10288588" y="2897188"/>
          <p14:tracePt t="42069" x="10288588" y="2906713"/>
          <p14:tracePt t="42073" x="10271125" y="2906713"/>
          <p14:tracePt t="42074" x="10271125" y="2914650"/>
          <p14:tracePt t="42079" x="10271125" y="2922588"/>
          <p14:tracePt t="42083" x="10271125" y="2940050"/>
          <p14:tracePt t="42086" x="10271125" y="2949575"/>
          <p14:tracePt t="42089" x="10263188" y="2949575"/>
          <p14:tracePt t="42092" x="10263188" y="2957513"/>
          <p14:tracePt t="42101" x="10263188" y="2965450"/>
          <p14:tracePt t="42130" x="10271125" y="2965450"/>
          <p14:tracePt t="42139" x="10280650" y="2965450"/>
          <p14:tracePt t="42144" x="10288588" y="2965450"/>
          <p14:tracePt t="42150" x="10313988" y="2957513"/>
          <p14:tracePt t="42154" x="10313988" y="2940050"/>
          <p14:tracePt t="42155" x="10323513" y="2940050"/>
          <p14:tracePt t="42157" x="10331450" y="2940050"/>
          <p14:tracePt t="42158" x="10339388" y="2932113"/>
          <p14:tracePt t="42161" x="10356850" y="2932113"/>
          <p14:tracePt t="42167" x="10382250" y="2897188"/>
          <p14:tracePt t="42169" x="10399713" y="2889250"/>
          <p14:tracePt t="42171" x="10407650" y="2881313"/>
          <p14:tracePt t="42173" x="10415588" y="2881313"/>
          <p14:tracePt t="42174" x="10415588" y="2871788"/>
          <p14:tracePt t="42176" x="10425113" y="2871788"/>
          <p14:tracePt t="42177" x="10425113" y="2855913"/>
          <p14:tracePt t="42178" x="10442575" y="2855913"/>
          <p14:tracePt t="42183" x="10458450" y="2838450"/>
          <p14:tracePt t="42185" x="10467975" y="2830513"/>
          <p14:tracePt t="42188" x="10483850" y="2830513"/>
          <p14:tracePt t="42190" x="10493375" y="2813050"/>
          <p14:tracePt t="42192" x="10493375" y="2805113"/>
          <p14:tracePt t="42194" x="10501313" y="2805113"/>
          <p14:tracePt t="42199" x="10509250" y="2795588"/>
          <p14:tracePt t="42202" x="10526713" y="2787650"/>
          <p14:tracePt t="42205" x="10526713" y="2770188"/>
          <p14:tracePt t="42206" x="10534650" y="2770188"/>
          <p14:tracePt t="42207" x="10534650" y="2762250"/>
          <p14:tracePt t="42211" x="10544175" y="2762250"/>
          <p14:tracePt t="42216" x="10544175" y="2752725"/>
          <p14:tracePt t="42218" x="10552113" y="2752725"/>
          <p14:tracePt t="42221" x="10552113" y="2744788"/>
          <p14:tracePt t="42233" x="10569575" y="2727325"/>
          <p14:tracePt t="42300" x="10560050" y="2727325"/>
          <p14:tracePt t="42308" x="10552113" y="2727325"/>
          <p14:tracePt t="42313" x="10544175" y="2744788"/>
          <p14:tracePt t="42315" x="10526713" y="2744788"/>
          <p14:tracePt t="42321" x="10501313" y="2770188"/>
          <p14:tracePt t="42323" x="10483850" y="2778125"/>
          <p14:tracePt t="42324" x="10475913" y="2787650"/>
          <p14:tracePt t="42326" x="10467975" y="2795588"/>
          <p14:tracePt t="42328" x="10458450" y="2813050"/>
          <p14:tracePt t="42334" x="10425113" y="2830513"/>
          <p14:tracePt t="42336" x="10415588" y="2838450"/>
          <p14:tracePt t="42337" x="10399713" y="2855913"/>
          <p14:tracePt t="42339" x="10390188" y="2863850"/>
          <p14:tracePt t="42341" x="10382250" y="2863850"/>
          <p14:tracePt t="42342" x="10374313" y="2871788"/>
          <p14:tracePt t="42343" x="10356850" y="2881313"/>
          <p14:tracePt t="42344" x="10356850" y="2897188"/>
          <p14:tracePt t="42351" x="10331450" y="2922588"/>
          <p14:tracePt t="42352" x="10313988" y="2922588"/>
          <p14:tracePt t="42354" x="10313988" y="2940050"/>
          <p14:tracePt t="42356" x="10306050" y="2940050"/>
          <p14:tracePt t="42358" x="10298113" y="2940050"/>
          <p14:tracePt t="42359" x="10298113" y="2949575"/>
          <p14:tracePt t="42361" x="10298113" y="2957513"/>
          <p14:tracePt t="42368" x="10271125" y="2965450"/>
          <p14:tracePt t="42370" x="10271125" y="2982913"/>
          <p14:tracePt t="42371" x="10263188" y="2982913"/>
          <p14:tracePt t="42373" x="10263188" y="2990850"/>
          <p14:tracePt t="42377" x="10255250" y="3000375"/>
          <p14:tracePt t="42384" x="10245725" y="3008313"/>
          <p14:tracePt t="42386" x="10245725" y="3025775"/>
          <p14:tracePt t="42389" x="10229850" y="3025775"/>
          <p14:tracePt t="42390" x="10229850" y="3033713"/>
          <p14:tracePt t="42399" x="10220325" y="3041650"/>
          <p14:tracePt t="42400" x="10220325" y="3051175"/>
          <p14:tracePt t="42402" x="10212388" y="3051175"/>
          <p14:tracePt t="42406" x="10212388" y="3067050"/>
          <p14:tracePt t="42408" x="10204450" y="3067050"/>
          <p14:tracePt t="42411" x="10204450" y="3076575"/>
          <p14:tracePt t="42418" x="10179050" y="3094038"/>
          <p14:tracePt t="42421" x="10169525" y="3109913"/>
          <p14:tracePt t="42424" x="10169525" y="3119438"/>
          <p14:tracePt t="42425" x="10161588" y="3119438"/>
          <p14:tracePt t="42427" x="10161588" y="3127375"/>
          <p14:tracePt t="42433" x="10126663" y="3152775"/>
          <p14:tracePt t="42435" x="10126663" y="3160713"/>
          <p14:tracePt t="42436" x="10118725" y="3160713"/>
          <p14:tracePt t="42437" x="10118725" y="3170238"/>
          <p14:tracePt t="42438" x="10101263" y="3170238"/>
          <p14:tracePt t="42440" x="10101263" y="3178175"/>
          <p14:tracePt t="42441" x="10093325" y="3195638"/>
          <p14:tracePt t="42445" x="10085388" y="3203575"/>
          <p14:tracePt t="42450" x="10075863" y="3221038"/>
          <p14:tracePt t="42451" x="10059988" y="3221038"/>
          <p14:tracePt t="42453" x="10059988" y="3238500"/>
          <p14:tracePt t="42456" x="10059988" y="3246438"/>
          <p14:tracePt t="42457" x="10042525" y="3246438"/>
          <p14:tracePt t="42459" x="10042525" y="3254375"/>
          <p14:tracePt t="42461" x="10034588" y="3254375"/>
          <p14:tracePt t="42467" x="10017125" y="3279775"/>
          <p14:tracePt t="42469" x="10009188" y="3289300"/>
          <p14:tracePt t="42471" x="10009188" y="3297238"/>
          <p14:tracePt t="42474" x="9999663" y="3305175"/>
          <p14:tracePt t="42483" x="9991725" y="3322638"/>
          <p14:tracePt t="42484" x="9991725" y="3330575"/>
          <p14:tracePt t="42486" x="9974263" y="3330575"/>
          <p14:tracePt t="42487" x="9966325" y="3340100"/>
          <p14:tracePt t="42493" x="9956800" y="3348038"/>
          <p14:tracePt t="42498" x="9956800" y="3365500"/>
          <p14:tracePt t="42500" x="9948863" y="3365500"/>
          <p14:tracePt t="42504" x="9931400" y="3365500"/>
          <p14:tracePt t="42506" x="9931400" y="3373438"/>
          <p14:tracePt t="42509" x="9923463" y="3382963"/>
          <p14:tracePt t="42518" x="9906000" y="3390900"/>
          <p14:tracePt t="42520" x="9890125" y="3408363"/>
          <p14:tracePt t="42522" x="9880600" y="3408363"/>
          <p14:tracePt t="42524" x="9880600" y="3416300"/>
          <p14:tracePt t="42525" x="9872663" y="3416300"/>
          <p14:tracePt t="42527" x="9864725" y="3424238"/>
          <p14:tracePt t="42529" x="9847263" y="3433763"/>
          <p14:tracePt t="42534" x="9829800" y="3459163"/>
          <p14:tracePt t="42536" x="9821863" y="3467100"/>
          <p14:tracePt t="42538" x="9796463" y="3467100"/>
          <p14:tracePt t="42539" x="9796463" y="3475038"/>
          <p14:tracePt t="42540" x="9786938" y="3475038"/>
          <p14:tracePt t="42543" x="9779000" y="3475038"/>
          <p14:tracePt t="42544" x="9779000" y="3492500"/>
          <p14:tracePt t="42545" x="9761538" y="3492500"/>
          <p14:tracePt t="42551" x="9720263" y="3509963"/>
          <p14:tracePt t="42553" x="9710738" y="3535363"/>
          <p14:tracePt t="42554" x="9694863" y="3535363"/>
          <p14:tracePt t="42556" x="9677400" y="3543300"/>
          <p14:tracePt t="42558" x="9667875" y="3543300"/>
          <p14:tracePt t="42559" x="9667875" y="3552825"/>
          <p14:tracePt t="42560" x="9659938" y="3552825"/>
          <p14:tracePt t="42561" x="9652000" y="3552825"/>
          <p14:tracePt t="42566" x="9626600" y="3578225"/>
          <p14:tracePt t="42567" x="9609138" y="3578225"/>
          <p14:tracePt t="42569" x="9609138" y="3586163"/>
          <p14:tracePt t="42570" x="9591675" y="3586163"/>
          <p14:tracePt t="42571" x="9583738" y="3586163"/>
          <p14:tracePt t="42572" x="9583738" y="3594100"/>
          <p14:tracePt t="42574" x="9575800" y="3594100"/>
          <p14:tracePt t="42575" x="9566275" y="3603625"/>
          <p14:tracePt t="42577" x="9550400" y="3603625"/>
          <p14:tracePt t="42583" x="9523413" y="3619500"/>
          <p14:tracePt t="42585" x="9498013" y="3629025"/>
          <p14:tracePt t="42587" x="9490075" y="3636963"/>
          <p14:tracePt t="42588" x="9482138" y="3636963"/>
          <p14:tracePt t="42589" x="9482138" y="3646488"/>
          <p14:tracePt t="42590" x="9464675" y="3646488"/>
          <p14:tracePt t="42592" x="9456738" y="3646488"/>
          <p14:tracePt t="42594" x="9447213" y="3662363"/>
          <p14:tracePt t="42596" x="9421813" y="3662363"/>
          <p14:tracePt t="42601" x="9396413" y="3671888"/>
          <p14:tracePt t="42603" x="9380538" y="3679825"/>
          <p14:tracePt t="42605" x="9371013" y="3679825"/>
          <p14:tracePt t="42607" x="9363075" y="3679825"/>
          <p14:tracePt t="42608" x="9353550" y="3687763"/>
          <p14:tracePt t="42609" x="9337675" y="3687763"/>
          <p14:tracePt t="42611" x="9328150" y="3687763"/>
          <p14:tracePt t="42616" x="9277350" y="3713163"/>
          <p14:tracePt t="42618" x="9269413" y="3722688"/>
          <p14:tracePt t="42620" x="9251950" y="3722688"/>
          <p14:tracePt t="42621" x="9236075" y="3730625"/>
          <p14:tracePt t="42622" x="9226550" y="3730625"/>
          <p14:tracePt t="42623" x="9209088" y="3748088"/>
          <p14:tracePt t="42624" x="9201150" y="3748088"/>
          <p14:tracePt t="42625" x="9193213" y="3748088"/>
          <p14:tracePt t="42626" x="9183688" y="3756025"/>
          <p14:tracePt t="42627" x="9167813" y="3756025"/>
          <p14:tracePt t="42633" x="9107488" y="3773488"/>
          <p14:tracePt t="42634" x="9082088" y="3773488"/>
          <p14:tracePt t="42636" x="9039225" y="3790950"/>
          <p14:tracePt t="42637" x="9031288" y="3798888"/>
          <p14:tracePt t="42638" x="9023350" y="3798888"/>
          <p14:tracePt t="42639" x="9013825" y="3798888"/>
          <p14:tracePt t="42640" x="8997950" y="3798888"/>
          <p14:tracePt t="42641" x="8980488" y="3806825"/>
          <p14:tracePt t="42643" x="8972550" y="3806825"/>
          <p14:tracePt t="42644" x="8937625" y="3816350"/>
          <p14:tracePt t="42646" x="8929688" y="3816350"/>
          <p14:tracePt t="42647" x="8894763" y="3832225"/>
          <p14:tracePt t="42648" x="8869363" y="3832225"/>
          <p14:tracePt t="42649" x="8861425" y="3832225"/>
          <p14:tracePt t="42651" x="8828088" y="3841750"/>
          <p14:tracePt t="42653" x="8818563" y="3841750"/>
          <p14:tracePt t="42654" x="8777288" y="3849688"/>
          <p14:tracePt t="42655" x="8767763" y="3849688"/>
          <p14:tracePt t="42656" x="8759825" y="3849688"/>
          <p14:tracePt t="42658" x="8734425" y="3849688"/>
          <p14:tracePt t="42663" x="8640763" y="3875088"/>
          <p14:tracePt t="42667" x="8597900" y="3883025"/>
          <p14:tracePt t="42669" x="8555038" y="3883025"/>
          <p14:tracePt t="42674" x="8470900" y="3900488"/>
          <p14:tracePt t="42677" x="8435975" y="3917950"/>
          <p14:tracePt t="42678" x="8428038" y="3917950"/>
          <p14:tracePt t="42680" x="8385175" y="3925888"/>
          <p14:tracePt t="42681" x="8359775" y="3925888"/>
          <p14:tracePt t="42683" x="8343900" y="3935413"/>
          <p14:tracePt t="42687" x="8275638" y="3943350"/>
          <p14:tracePt t="42689" x="8232775" y="3960813"/>
          <p14:tracePt t="42691" x="8224838" y="3960813"/>
          <p14:tracePt t="42692" x="8189913" y="3968750"/>
          <p14:tracePt t="42694" x="8181975" y="3968750"/>
          <p14:tracePt t="42695" x="8174038" y="3968750"/>
          <p14:tracePt t="42700" x="8080375" y="4002088"/>
          <p14:tracePt t="42702" x="8045450" y="4011613"/>
          <p14:tracePt t="42704" x="8037513" y="4011613"/>
          <p14:tracePt t="42705" x="8004175" y="4019550"/>
          <p14:tracePt t="42706" x="7994650" y="4019550"/>
          <p14:tracePt t="42707" x="7977188" y="4027488"/>
          <p14:tracePt t="42709" x="7961313" y="4027488"/>
          <p14:tracePt t="42710" x="7926388" y="4044950"/>
          <p14:tracePt t="42712" x="7918450" y="4044950"/>
          <p14:tracePt t="42719" x="7824788" y="4070350"/>
          <p14:tracePt t="42721" x="7791450" y="4087813"/>
          <p14:tracePt t="42722" x="7766050" y="4087813"/>
          <p14:tracePt t="42723" x="7748588" y="4095750"/>
          <p14:tracePt t="42724" x="7740650" y="4095750"/>
          <p14:tracePt t="42725" x="7715250" y="4095750"/>
          <p14:tracePt t="42727" x="7697788" y="4105275"/>
          <p14:tracePt t="42729" x="7672388" y="4113213"/>
          <p14:tracePt t="42730" x="7654925" y="4113213"/>
          <p14:tracePt t="42732" x="7629525" y="4130675"/>
          <p14:tracePt t="42733" x="7612063" y="4138613"/>
          <p14:tracePt t="42735" x="7570788" y="4146550"/>
          <p14:tracePt t="42736" x="7553325" y="4146550"/>
          <p14:tracePt t="42738" x="7545388" y="4146550"/>
          <p14:tracePt t="42742" x="7459663" y="4171950"/>
          <p14:tracePt t="42744" x="7442200" y="4171950"/>
          <p14:tracePt t="42746" x="7383463" y="4181475"/>
          <p14:tracePt t="42754" x="7272338" y="4197350"/>
          <p14:tracePt t="42755" x="7239000" y="4214813"/>
          <p14:tracePt t="42757" x="7196138" y="4224338"/>
          <p14:tracePt t="42758" x="7170738" y="4224338"/>
          <p14:tracePt t="42759" x="7153275" y="4224338"/>
          <p14:tracePt t="42761" x="7145338" y="4224338"/>
          <p14:tracePt t="42766" x="7034213" y="4240213"/>
          <p14:tracePt t="42768" x="6983413" y="4240213"/>
          <p14:tracePt t="42769" x="6975475" y="4240213"/>
          <p14:tracePt t="42771" x="6958013" y="4257675"/>
          <p14:tracePt t="42772" x="6915150" y="4257675"/>
          <p14:tracePt t="42773" x="6907213" y="4257675"/>
          <p14:tracePt t="42774" x="6873875" y="4257675"/>
          <p14:tracePt t="42775" x="6864350" y="4257675"/>
          <p14:tracePt t="42777" x="6848475" y="4265613"/>
          <p14:tracePt t="42778" x="6831013" y="4265613"/>
          <p14:tracePt t="42784" x="6729413" y="4275138"/>
          <p14:tracePt t="42786" x="6694488" y="4283075"/>
          <p14:tracePt t="42787" x="6678613" y="4283075"/>
          <p14:tracePt t="42788" x="6635750" y="4283075"/>
          <p14:tracePt t="42790" x="6618288" y="4283075"/>
          <p14:tracePt t="42791" x="6600825" y="4300538"/>
          <p14:tracePt t="42792" x="6567488" y="4300538"/>
          <p14:tracePt t="42793" x="6550025" y="4308475"/>
          <p14:tracePt t="42794" x="6534150" y="4308475"/>
          <p14:tracePt t="42799" x="6448425" y="4316413"/>
          <p14:tracePt t="42801" x="6405563" y="4325938"/>
          <p14:tracePt t="42802" x="6397625" y="4325938"/>
          <p14:tracePt t="42804" x="6389688" y="4325938"/>
          <p14:tracePt t="42805" x="6364288" y="4341813"/>
          <p14:tracePt t="42806" x="6354763" y="4341813"/>
          <p14:tracePt t="42808" x="6338888" y="4341813"/>
          <p14:tracePt t="42809" x="6321425" y="4341813"/>
          <p14:tracePt t="42810" x="6311900" y="4351338"/>
          <p14:tracePt t="42811" x="6303963" y="4351338"/>
          <p14:tracePt t="42816" x="6235700" y="4359275"/>
          <p14:tracePt t="42818" x="6219825" y="4359275"/>
          <p14:tracePt t="42820" x="6210300" y="4368800"/>
          <p14:tracePt t="42822" x="6194425" y="4368800"/>
          <p14:tracePt t="42824" x="6184900" y="4368800"/>
          <p14:tracePt t="42826" x="6176963" y="4368800"/>
          <p14:tracePt t="42827" x="6167438" y="4368800"/>
          <p14:tracePt t="42833" x="6142038" y="4384675"/>
          <p14:tracePt t="42841" x="6134100" y="4384675"/>
          <p14:tracePt t="42877" x="6134100" y="4394200"/>
          <p14:tracePt t="42883" x="6126163" y="4394200"/>
          <p14:tracePt t="42891" x="6108700" y="4402138"/>
          <p14:tracePt t="42893" x="6100763" y="4402138"/>
          <p14:tracePt t="42900" x="6065838" y="4410075"/>
          <p14:tracePt t="42906" x="6057900" y="4410075"/>
          <p14:tracePt t="42907" x="6049963" y="4410075"/>
          <p14:tracePt t="42909" x="6040438" y="4427538"/>
          <p14:tracePt t="42910" x="6024563" y="4427538"/>
          <p14:tracePt t="42915" x="6007100" y="4435475"/>
          <p14:tracePt t="42917" x="5997575" y="4435475"/>
          <p14:tracePt t="42919" x="5981700" y="4435475"/>
          <p14:tracePt t="42920" x="5972175" y="4435475"/>
          <p14:tracePt t="42922" x="5964238" y="4435475"/>
          <p14:tracePt t="42925" x="5956300" y="4435475"/>
          <p14:tracePt t="42926" x="5938838" y="4435475"/>
          <p14:tracePt t="42928" x="5930900" y="4435475"/>
          <p14:tracePt t="42934" x="5913438" y="4435475"/>
          <p14:tracePt t="42936" x="5895975" y="4435475"/>
          <p14:tracePt t="42937" x="5888038" y="4435475"/>
          <p14:tracePt t="42941" x="5880100" y="4435475"/>
          <p14:tracePt t="42942" x="5870575" y="4435475"/>
          <p14:tracePt t="42950" x="5853113" y="4435475"/>
          <p14:tracePt t="42954" x="5845175" y="4435475"/>
          <p14:tracePt t="42958" x="5845175" y="4427538"/>
          <p14:tracePt t="42962" x="5837238" y="4427538"/>
          <p14:tracePt t="42968" x="5827713" y="4419600"/>
          <p14:tracePt t="42971" x="5811838" y="4419600"/>
          <p14:tracePt t="42972" x="5811838" y="4410075"/>
          <p14:tracePt t="42975" x="5802313" y="4410075"/>
          <p14:tracePt t="42977" x="5802313" y="4402138"/>
          <p14:tracePt t="42978" x="5794375" y="4402138"/>
          <p14:tracePt t="42984" x="5768975" y="4376738"/>
          <p14:tracePt t="42987" x="5768975" y="4368800"/>
          <p14:tracePt t="42989" x="5761038" y="4359275"/>
          <p14:tracePt t="42991" x="5751513" y="4359275"/>
          <p14:tracePt t="42992" x="5751513" y="4341813"/>
          <p14:tracePt t="42994" x="5743575" y="4341813"/>
          <p14:tracePt t="42995" x="5743575" y="4333875"/>
          <p14:tracePt t="43001" x="5708650" y="4300538"/>
          <p14:tracePt t="43003" x="5700713" y="4291013"/>
          <p14:tracePt t="43004" x="5683250" y="4291013"/>
          <p14:tracePt t="43005" x="5683250" y="4283075"/>
          <p14:tracePt t="43007" x="5683250" y="4275138"/>
          <p14:tracePt t="43008" x="5667375" y="4275138"/>
          <p14:tracePt t="43009" x="5657850" y="4257675"/>
          <p14:tracePt t="43012" x="5641975" y="4249738"/>
          <p14:tracePt t="43017" x="5616575" y="4232275"/>
          <p14:tracePt t="43019" x="5599113" y="4214813"/>
          <p14:tracePt t="43021" x="5581650" y="4214813"/>
          <p14:tracePt t="43022" x="5573713" y="4206875"/>
          <p14:tracePt t="43024" x="5556250" y="4206875"/>
          <p14:tracePt t="43025" x="5556250" y="4197350"/>
          <p14:tracePt t="43026" x="5548313" y="4197350"/>
          <p14:tracePt t="43027" x="5538788" y="4197350"/>
          <p14:tracePt t="43028" x="5538788" y="4189413"/>
          <p14:tracePt t="43034" x="5487988" y="4171950"/>
          <p14:tracePt t="43036" x="5472113" y="4164013"/>
          <p14:tracePt t="43037" x="5462588" y="4156075"/>
          <p14:tracePt t="43038" x="5454650" y="4156075"/>
          <p14:tracePt t="43039" x="5446713" y="4156075"/>
          <p14:tracePt t="43042" x="5429250" y="4156075"/>
          <p14:tracePt t="43043" x="5421313" y="4146550"/>
          <p14:tracePt t="43044" x="5411788" y="4146550"/>
          <p14:tracePt t="43050" x="5386388" y="4130675"/>
          <p14:tracePt t="43051" x="5378450" y="4130675"/>
          <p14:tracePt t="43053" x="5368925" y="4121150"/>
          <p14:tracePt t="43055" x="5360988" y="4121150"/>
          <p14:tracePt t="43057" x="5343525" y="4121150"/>
          <p14:tracePt t="43059" x="5335588" y="4121150"/>
          <p14:tracePt t="43066" x="5318125" y="4121150"/>
          <p14:tracePt t="43069" x="5318125" y="4113213"/>
          <p14:tracePt t="43070" x="5302250" y="4113213"/>
          <p14:tracePt t="43073" x="5292725" y="4113213"/>
          <p14:tracePt t="43077" x="5284788" y="4113213"/>
          <p14:tracePt t="43084" x="5276850" y="4113213"/>
          <p14:tracePt t="43090" x="5259388" y="4113213"/>
          <p14:tracePt t="43093" x="5249863" y="4113213"/>
          <p14:tracePt t="43100" x="5233988" y="4130675"/>
          <p14:tracePt t="43101" x="5216525" y="4130675"/>
          <p14:tracePt t="43104" x="5208588" y="4130675"/>
          <p14:tracePt t="43105" x="5191125" y="4138613"/>
          <p14:tracePt t="43108" x="5173663" y="4146550"/>
          <p14:tracePt t="43110" x="5165725" y="4146550"/>
          <p14:tracePt t="43111" x="5157788" y="4146550"/>
          <p14:tracePt t="43116" x="5114925" y="4171950"/>
          <p14:tracePt t="43118" x="5106988" y="4181475"/>
          <p14:tracePt t="43119" x="5089525" y="4181475"/>
          <p14:tracePt t="43120" x="5080000" y="4181475"/>
          <p14:tracePt t="43121" x="5072063" y="4181475"/>
          <p14:tracePt t="43123" x="5064125" y="4189413"/>
          <p14:tracePt t="43124" x="5038725" y="4197350"/>
          <p14:tracePt t="43126" x="5029200" y="4214813"/>
          <p14:tracePt t="43128" x="5021263" y="4214813"/>
          <p14:tracePt t="43134" x="4978400" y="4240213"/>
          <p14:tracePt t="43136" x="4953000" y="4257675"/>
          <p14:tracePt t="43138" x="4935538" y="4265613"/>
          <p14:tracePt t="43139" x="4919663" y="4265613"/>
          <p14:tracePt t="43141" x="4919663" y="4275138"/>
          <p14:tracePt t="43149" x="4868863" y="4308475"/>
          <p14:tracePt t="43151" x="4859338" y="4316413"/>
          <p14:tracePt t="43152" x="4851400" y="4325938"/>
          <p14:tracePt t="43156" x="4833938" y="4341813"/>
          <p14:tracePt t="43157" x="4833938" y="4351338"/>
          <p14:tracePt t="43159" x="4826000" y="4351338"/>
          <p14:tracePt t="43161" x="4826000" y="4359275"/>
          <p14:tracePt t="43165" x="4808538" y="4384675"/>
          <p14:tracePt t="43168" x="4791075" y="4384675"/>
          <p14:tracePt t="43169" x="4791075" y="4394200"/>
          <p14:tracePt t="43173" x="4791075" y="4402138"/>
          <p14:tracePt t="43177" x="4783138" y="4410075"/>
          <p14:tracePt t="43181" x="4783138" y="4427538"/>
          <p14:tracePt t="43183" x="4783138" y="4435475"/>
          <p14:tracePt t="43187" x="4783138" y="4445000"/>
          <p14:tracePt t="43190" x="4783138" y="4452938"/>
          <p14:tracePt t="43193" x="4783138" y="4470400"/>
          <p14:tracePt t="43199" x="4783138" y="4486275"/>
          <p14:tracePt t="43200" x="4783138" y="4495800"/>
          <p14:tracePt t="43203" x="4783138" y="4513263"/>
          <p14:tracePt t="43205" x="4783138" y="4521200"/>
          <p14:tracePt t="43208" x="4783138" y="4529138"/>
          <p14:tracePt t="43210" x="4783138" y="4538663"/>
          <p14:tracePt t="43211" x="4775200" y="4538663"/>
          <p14:tracePt t="43216" x="4775200" y="4579938"/>
          <p14:tracePt t="43219" x="4775200" y="4597400"/>
          <p14:tracePt t="43220" x="4765675" y="4605338"/>
          <p14:tracePt t="43223" x="4765675" y="4614863"/>
          <p14:tracePt t="43224" x="4765675" y="4622800"/>
          <p14:tracePt t="43226" x="4765675" y="4640263"/>
          <p14:tracePt t="43228" x="4765675" y="4648200"/>
          <p14:tracePt t="43233" x="4749800" y="4683125"/>
          <p14:tracePt t="43235" x="4740275" y="4691063"/>
          <p14:tracePt t="43237" x="4740275" y="4699000"/>
          <p14:tracePt t="43239" x="4740275" y="4708525"/>
          <p14:tracePt t="43241" x="4740275" y="4724400"/>
          <p14:tracePt t="43242" x="4740275" y="4733925"/>
          <p14:tracePt t="43244" x="4740275" y="4741863"/>
          <p14:tracePt t="43249" x="4740275" y="4767263"/>
          <p14:tracePt t="43251" x="4740275" y="4784725"/>
          <p14:tracePt t="43253" x="4740275" y="4792663"/>
          <p14:tracePt t="43254" x="4740275" y="4810125"/>
          <p14:tracePt t="43257" x="4740275" y="4818063"/>
          <p14:tracePt t="43258" x="4740275" y="4827588"/>
          <p14:tracePt t="43260" x="4740275" y="4835525"/>
          <p14:tracePt t="43265" x="4740275" y="4860925"/>
          <p14:tracePt t="43267" x="4740275" y="4868863"/>
          <p14:tracePt t="43268" x="4749800" y="4878388"/>
          <p14:tracePt t="43270" x="4749800" y="4894263"/>
          <p14:tracePt t="43272" x="4749800" y="4903788"/>
          <p14:tracePt t="43275" x="4749800" y="4911725"/>
          <p14:tracePt t="43276" x="4757738" y="4911725"/>
          <p14:tracePt t="43277" x="4757738" y="4919663"/>
          <p14:tracePt t="43283" x="4765675" y="4946650"/>
          <p14:tracePt t="43284" x="4765675" y="4954588"/>
          <p14:tracePt t="43287" x="4765675" y="4962525"/>
          <p14:tracePt t="43291" x="4765675" y="4979988"/>
          <p14:tracePt t="43292" x="4775200" y="4979988"/>
          <p14:tracePt t="43293" x="4775200" y="4987925"/>
          <p14:tracePt t="43298" x="4775200" y="4997450"/>
          <p14:tracePt t="43299" x="4775200" y="5005388"/>
          <p14:tracePt t="43300" x="4775200" y="5022850"/>
          <p14:tracePt t="43303" x="4775200" y="5030788"/>
          <p14:tracePt t="43306" x="4775200" y="5038725"/>
          <p14:tracePt t="43307" x="4791075" y="5048250"/>
          <p14:tracePt t="43310" x="4791075" y="5064125"/>
          <p14:tracePt t="43312" x="4791075" y="5073650"/>
          <p14:tracePt t="43317" x="4791075" y="5091113"/>
          <p14:tracePt t="43319" x="4791075" y="5106988"/>
          <p14:tracePt t="43319" x="4800600" y="5116513"/>
          <p14:tracePt t="43322" x="4800600" y="5124450"/>
          <p14:tracePt t="43323" x="4800600" y="5132388"/>
          <p14:tracePt t="43324" x="4800600" y="5149850"/>
          <p14:tracePt t="43326" x="4800600" y="5157788"/>
          <p14:tracePt t="43327" x="4808538" y="5157788"/>
          <p14:tracePt t="43332" x="4818063" y="5192713"/>
          <p14:tracePt t="43334" x="4818063" y="5200650"/>
          <p14:tracePt t="43335" x="4833938" y="5208588"/>
          <p14:tracePt t="43336" x="4833938" y="5218113"/>
          <p14:tracePt t="43336" x="4843463" y="5235575"/>
          <p14:tracePt t="43338" x="4851400" y="5243513"/>
          <p14:tracePt t="43339" x="4851400" y="5251450"/>
          <p14:tracePt t="43340" x="4851400" y="5260975"/>
          <p14:tracePt t="43341" x="4859338" y="5260975"/>
          <p14:tracePt t="43342" x="4859338" y="5276850"/>
          <p14:tracePt t="43343" x="4859338" y="5286375"/>
          <p14:tracePt t="43344" x="4876800" y="5286375"/>
          <p14:tracePt t="43349" x="4894263" y="5327650"/>
          <p14:tracePt t="43350" x="4902200" y="5337175"/>
          <p14:tracePt t="43352" x="4919663" y="5345113"/>
          <p14:tracePt t="43353" x="4919663" y="5362575"/>
          <p14:tracePt t="43354" x="4927600" y="5370513"/>
          <p14:tracePt t="43355" x="4935538" y="5380038"/>
          <p14:tracePt t="43355" x="4945063" y="5387975"/>
          <p14:tracePt t="43356" x="4962525" y="5405438"/>
          <p14:tracePt t="43357" x="4970463" y="5413375"/>
          <p14:tracePt t="43359" x="4970463" y="5421313"/>
          <p14:tracePt t="43360" x="4978400" y="5430838"/>
          <p14:tracePt t="43365" x="5013325" y="5472113"/>
          <p14:tracePt t="43366" x="5021263" y="5472113"/>
          <p14:tracePt t="43368" x="5029200" y="5489575"/>
          <p14:tracePt t="43369" x="5046663" y="5507038"/>
          <p14:tracePt t="43370" x="5054600" y="5507038"/>
          <p14:tracePt t="43371" x="5064125" y="5514975"/>
          <p14:tracePt t="43373" x="5064125" y="5532438"/>
          <p14:tracePt t="43374" x="5072063" y="5540375"/>
          <p14:tracePt t="43375" x="5089525" y="5540375"/>
          <p14:tracePt t="43375" x="5089525" y="5549900"/>
          <p14:tracePt t="43376" x="5097463" y="5557838"/>
          <p14:tracePt t="43377" x="5106988" y="5575300"/>
          <p14:tracePt t="43383" x="5148263" y="5616575"/>
          <p14:tracePt t="43384" x="5157788" y="5616575"/>
          <p14:tracePt t="43385" x="5157788" y="5626100"/>
          <p14:tracePt t="43387" x="5173663" y="5634038"/>
          <p14:tracePt t="43388" x="5183188" y="5634038"/>
          <p14:tracePt t="43389" x="5183188" y="5641975"/>
          <p14:tracePt t="43391" x="5191125" y="5641975"/>
          <p14:tracePt t="43391" x="5191125" y="5659438"/>
          <p14:tracePt t="43393" x="5199063" y="5659438"/>
          <p14:tracePt t="43394" x="5199063" y="5668963"/>
          <p14:tracePt t="43395" x="5216525" y="5668963"/>
          <p14:tracePt t="43401" x="5233988" y="5684838"/>
          <p14:tracePt t="43403" x="5233988" y="5702300"/>
          <p14:tracePt t="43404" x="5241925" y="5702300"/>
          <p14:tracePt t="43407" x="5241925" y="5710238"/>
          <p14:tracePt t="43409" x="5259388" y="5710238"/>
          <p14:tracePt t="43416" x="5267325" y="5719763"/>
          <p14:tracePt t="43469" x="5276850" y="5719763"/>
          <p14:tracePt t="43475" x="5276850" y="5727700"/>
          <p14:tracePt t="43701" x="5284788" y="5727700"/>
          <p14:tracePt t="43832" x="5284788" y="5719763"/>
          <p14:tracePt t="43837" x="5284788" y="5702300"/>
          <p14:tracePt t="43841" x="5276850" y="5694363"/>
          <p14:tracePt t="43844" x="5276850" y="5684838"/>
          <p14:tracePt t="43850" x="5241925" y="5659438"/>
          <p14:tracePt t="43851" x="5241925" y="5651500"/>
          <p14:tracePt t="43853" x="5216525" y="5641975"/>
          <p14:tracePt t="43855" x="5216525" y="5634038"/>
          <p14:tracePt t="43857" x="5208588" y="5616575"/>
          <p14:tracePt t="43858" x="5199063" y="5616575"/>
          <p14:tracePt t="43859" x="5191125" y="5616575"/>
          <p14:tracePt t="43860" x="5191125" y="5608638"/>
          <p14:tracePt t="43865" x="5132388" y="5575300"/>
          <p14:tracePt t="43867" x="5122863" y="5565775"/>
          <p14:tracePt t="43868" x="5114925" y="5557838"/>
          <p14:tracePt t="43869" x="5106988" y="5557838"/>
          <p14:tracePt t="43870" x="5089525" y="5549900"/>
          <p14:tracePt t="43872" x="5080000" y="5549900"/>
          <p14:tracePt t="43873" x="5046663" y="5532438"/>
          <p14:tracePt t="43876" x="5021263" y="5514975"/>
          <p14:tracePt t="43877" x="4987925" y="5507038"/>
          <p14:tracePt t="43879" x="4945063" y="5489575"/>
          <p14:tracePt t="43880" x="4935538" y="5481638"/>
          <p14:tracePt t="43881" x="4910138" y="5481638"/>
          <p14:tracePt t="43882" x="4894263" y="5472113"/>
          <p14:tracePt t="43883" x="4868863" y="5464175"/>
          <p14:tracePt t="43884" x="4859338" y="5446713"/>
          <p14:tracePt t="43885" x="4833938" y="5446713"/>
          <p14:tracePt t="43886" x="4818063" y="5438775"/>
          <p14:tracePt t="43887" x="4791075" y="5430838"/>
          <p14:tracePt t="43889" x="4775200" y="5430838"/>
          <p14:tracePt t="43896" x="4621213" y="5380038"/>
          <p14:tracePt t="43898" x="4579938" y="5362575"/>
          <p14:tracePt t="43900" x="4529138" y="5353050"/>
          <p14:tracePt t="43902" x="4511675" y="5345113"/>
          <p14:tracePt t="43903" x="4476750" y="5337175"/>
          <p14:tracePt t="43905" x="4451350" y="5337175"/>
          <p14:tracePt t="43907" x="4410075" y="5319713"/>
          <p14:tracePt t="43909" x="4367213" y="5302250"/>
          <p14:tracePt t="43911" x="4341813" y="5302250"/>
          <p14:tracePt t="43913" x="4298950" y="5276850"/>
          <p14:tracePt t="43915" x="4273550" y="5276850"/>
          <p14:tracePt t="43916" x="4240213" y="5268913"/>
          <p14:tracePt t="43917" x="4222750" y="5268913"/>
          <p14:tracePt t="43919" x="4214813" y="5260975"/>
          <p14:tracePt t="43920" x="4187825" y="5260975"/>
          <p14:tracePt t="43925" x="4103688" y="5226050"/>
          <p14:tracePt t="43926" x="4086225" y="5226050"/>
          <p14:tracePt t="43928" x="4060825" y="5218113"/>
          <p14:tracePt t="43931" x="4010025" y="5208588"/>
          <p14:tracePt t="43934" x="3976688" y="5192713"/>
          <p14:tracePt t="43936" x="3959225" y="5183188"/>
          <p14:tracePt t="43937" x="3933825" y="5175250"/>
          <p14:tracePt t="43939" x="3900488" y="5167313"/>
          <p14:tracePt t="43941" x="3890963" y="5167313"/>
          <p14:tracePt t="43942" x="3883025" y="5149850"/>
          <p14:tracePt t="43943" x="3857625" y="5149850"/>
          <p14:tracePt t="43945" x="3832225" y="5132388"/>
          <p14:tracePt t="43947" x="3814763" y="5132388"/>
          <p14:tracePt t="43948" x="3806825" y="5132388"/>
          <p14:tracePt t="43953" x="3729038" y="5091113"/>
          <p14:tracePt t="43954" x="3713163" y="5081588"/>
          <p14:tracePt t="43955" x="3687763" y="5081588"/>
          <p14:tracePt t="43957" x="3662363" y="5056188"/>
          <p14:tracePt t="43959" x="3636963" y="5038725"/>
          <p14:tracePt t="43965" x="3533775" y="4979988"/>
          <p14:tracePt t="43967" x="3492500" y="4962525"/>
          <p14:tracePt t="43969" x="3449638" y="4929188"/>
          <p14:tracePt t="43971" x="3414713" y="4911725"/>
          <p14:tracePt t="43972" x="3389313" y="4894263"/>
          <p14:tracePt t="43976" x="3297238" y="4843463"/>
          <p14:tracePt t="43979" x="3262313" y="4810125"/>
          <p14:tracePt t="43981" x="3219450" y="4792663"/>
          <p14:tracePt t="43982" x="3194050" y="4767263"/>
          <p14:tracePt t="43984" x="3168650" y="4759325"/>
          <p14:tracePt t="43988" x="3109913" y="4708525"/>
          <p14:tracePt t="43989" x="3067050" y="4683125"/>
          <p14:tracePt t="43991" x="3033713" y="4657725"/>
          <p14:tracePt t="43993" x="2998788" y="4630738"/>
          <p14:tracePt t="43995" x="2982913" y="4614863"/>
          <p14:tracePt t="44001" x="2879725" y="4538663"/>
          <p14:tracePt t="44002" x="2854325" y="4513263"/>
          <p14:tracePt t="44004" x="2828925" y="4495800"/>
          <p14:tracePt t="44005" x="2811463" y="4486275"/>
          <p14:tracePt t="44006" x="2795588" y="4460875"/>
          <p14:tracePt t="44007" x="2778125" y="4452938"/>
          <p14:tracePt t="44008" x="2770188" y="4445000"/>
          <p14:tracePt t="44009" x="2752725" y="4427538"/>
          <p14:tracePt t="44010" x="2735263" y="4419600"/>
          <p14:tracePt t="44016" x="2659063" y="4359275"/>
          <p14:tracePt t="44017" x="2651125" y="4341813"/>
          <p14:tracePt t="44018" x="2616200" y="4316413"/>
          <p14:tracePt t="44021" x="2600325" y="4300538"/>
          <p14:tracePt t="44022" x="2565400" y="4275138"/>
          <p14:tracePt t="44024" x="2540000" y="4257675"/>
          <p14:tracePt t="44025" x="2514600" y="4240213"/>
          <p14:tracePt t="44027" x="2497138" y="4214813"/>
          <p14:tracePt t="44028" x="2481263" y="4206875"/>
          <p14:tracePt t="44033" x="2395538" y="4146550"/>
          <p14:tracePt t="44034" x="2362200" y="4113213"/>
          <p14:tracePt t="44035" x="2344738" y="4105275"/>
          <p14:tracePt t="44037" x="2311400" y="4070350"/>
          <p14:tracePt t="44039" x="2268538" y="4037013"/>
          <p14:tracePt t="44040" x="2243138" y="4019550"/>
          <p14:tracePt t="44041" x="2225675" y="4002088"/>
          <p14:tracePt t="44042" x="2217738" y="3994150"/>
          <p14:tracePt t="44043" x="2182813" y="3976688"/>
          <p14:tracePt t="44044" x="2174875" y="3960813"/>
          <p14:tracePt t="44049" x="2073275" y="3900488"/>
          <p14:tracePt t="44050" x="2022475" y="3857625"/>
          <p14:tracePt t="44052" x="2005013" y="3849688"/>
          <p14:tracePt t="44055" x="1928813" y="3790950"/>
          <p14:tracePt t="44056" x="1860550" y="3748088"/>
          <p14:tracePt t="44058" x="1843088" y="3730625"/>
          <p14:tracePt t="44059" x="1792288" y="3697288"/>
          <p14:tracePt t="44060" x="1758950" y="3662363"/>
          <p14:tracePt t="44065" x="1622425" y="3578225"/>
          <p14:tracePt t="44066" x="1597025" y="3560763"/>
          <p14:tracePt t="44068" x="1563688" y="3535363"/>
          <p14:tracePt t="44069" x="1512888" y="3492500"/>
          <p14:tracePt t="44071" x="1452563" y="3449638"/>
          <p14:tracePt t="44073" x="1435100" y="3441700"/>
          <p14:tracePt t="44074" x="1384300" y="3408363"/>
          <p14:tracePt t="44075" x="1343025" y="3382963"/>
          <p14:tracePt t="44076" x="1325563" y="3365500"/>
          <p14:tracePt t="44077" x="1290638" y="3340100"/>
          <p14:tracePt t="44082" x="1181100" y="3263900"/>
          <p14:tracePt t="44083" x="1130300" y="3228975"/>
          <p14:tracePt t="44084" x="1095375" y="3211513"/>
          <p14:tracePt t="44085" x="1079500" y="3195638"/>
          <p14:tracePt t="44087" x="1044575" y="3178175"/>
          <p14:tracePt t="44088" x="1003300" y="3144838"/>
          <p14:tracePt t="44089" x="968375" y="3127375"/>
          <p14:tracePt t="44090" x="950913" y="3101975"/>
          <p14:tracePt t="44091" x="925513" y="3094038"/>
          <p14:tracePt t="44092" x="909638" y="3067050"/>
          <p14:tracePt t="44093" x="884238" y="3059113"/>
          <p14:tracePt t="44094" x="858838" y="3041650"/>
          <p14:tracePt t="44099" x="773113" y="2965450"/>
          <p14:tracePt t="44100" x="755650" y="2957513"/>
          <p14:tracePt t="44101" x="739775" y="2940050"/>
          <p14:tracePt t="44102" x="696913" y="2914650"/>
          <p14:tracePt t="44104" x="688975" y="2897188"/>
          <p14:tracePt t="44105" x="654050" y="2871788"/>
          <p14:tracePt t="44107" x="628650" y="2855913"/>
          <p14:tracePt t="44108" x="585788" y="2813050"/>
          <p14:tracePt t="44109" x="577850" y="2805113"/>
          <p14:tracePt t="44110" x="569913" y="2795588"/>
          <p14:tracePt t="44116" x="492125" y="2719388"/>
          <p14:tracePt t="44117" x="476250" y="2701925"/>
          <p14:tracePt t="44118" x="450850" y="2686050"/>
          <p14:tracePt t="44120" x="433388" y="2660650"/>
          <p14:tracePt t="44122" x="415925" y="2643188"/>
          <p14:tracePt t="44123" x="407988" y="2633663"/>
          <p14:tracePt t="44124" x="400050" y="2617788"/>
          <p14:tracePt t="44125" x="373063" y="2600325"/>
          <p14:tracePt t="44126" x="365125" y="2592388"/>
          <p14:tracePt t="44127" x="365125" y="2582863"/>
          <p14:tracePt t="44133" x="314325" y="2532063"/>
          <p14:tracePt t="44134" x="306388" y="2498725"/>
          <p14:tracePt t="44137" x="280988" y="2473325"/>
          <p14:tracePt t="44138" x="280988" y="2463800"/>
          <p14:tracePt t="44139" x="263525" y="2447925"/>
          <p14:tracePt t="44140" x="246063" y="2430463"/>
          <p14:tracePt t="44141" x="238125" y="2422525"/>
          <p14:tracePt t="44142" x="238125" y="2413000"/>
          <p14:tracePt t="44143" x="230188" y="2405063"/>
          <p14:tracePt t="44144" x="220663" y="2387600"/>
          <p14:tracePt t="44149" x="187325" y="2344738"/>
          <p14:tracePt t="44150" x="177800" y="2336800"/>
          <p14:tracePt t="44151" x="161925" y="2319338"/>
          <p14:tracePt t="44153" x="152400" y="2293938"/>
          <p14:tracePt t="44154" x="144463" y="2286000"/>
          <p14:tracePt t="44155" x="119063" y="2260600"/>
          <p14:tracePt t="44156" x="119063" y="2252663"/>
          <p14:tracePt t="44157" x="111125" y="2243138"/>
          <p14:tracePt t="44158" x="101600" y="2235200"/>
          <p14:tracePt t="44159" x="93663" y="2217738"/>
          <p14:tracePt t="44160" x="93663" y="2209800"/>
          <p14:tracePt t="44162" x="76200" y="2200275"/>
          <p14:tracePt t="44166" x="50800" y="2149475"/>
          <p14:tracePt t="44167" x="25400" y="2116138"/>
          <p14:tracePt t="44168" x="17463" y="2108200"/>
          <p14:tracePt t="44169" x="7938" y="20907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E85FE-F282-483C-AA4D-C40F8BDA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32C442-F2DE-4BF6-B9C2-B91CD1571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SIGMORPHON 2021 G2P medium-resource data</a:t>
            </a:r>
          </a:p>
          <a:p>
            <a:r>
              <a:rPr lang="en-US" dirty="0"/>
              <a:t>10,000 examples of 10 languages</a:t>
            </a:r>
          </a:p>
          <a:p>
            <a:r>
              <a:rPr lang="en-US" dirty="0"/>
              <a:t>Split into training (80%), development (10%) and testing (10%)</a:t>
            </a:r>
          </a:p>
          <a:p>
            <a:r>
              <a:rPr lang="en-US" dirty="0"/>
              <a:t>Extracted from the English Wiktionary using </a:t>
            </a:r>
            <a:r>
              <a:rPr lang="en-US" dirty="0" err="1"/>
              <a:t>WikiPron</a:t>
            </a:r>
            <a:endParaRPr lang="en-US" dirty="0"/>
          </a:p>
          <a:p>
            <a:r>
              <a:rPr lang="en-US" dirty="0"/>
              <a:t>Allows to compare results with baseline</a:t>
            </a:r>
          </a:p>
          <a:p>
            <a:r>
              <a:rPr lang="en-US" dirty="0"/>
              <a:t>Quality assurance to fix inconsistencies</a:t>
            </a:r>
          </a:p>
          <a:p>
            <a:r>
              <a:rPr lang="en-US" dirty="0"/>
              <a:t>Fair comparison between languages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5D14D30-B90C-454E-9CAD-55EDF8EFE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0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38"/>
    </mc:Choice>
    <mc:Fallback>
      <p:transition spd="slow" advTm="36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4BB81-7B2F-4330-A570-3EA50C76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Preprocessing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340A67-CAB7-4AEF-ACB0-B9991CB7A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Tokenize</a:t>
            </a:r>
            <a:r>
              <a:rPr lang="es-ES" dirty="0"/>
              <a:t> </a:t>
            </a:r>
            <a:r>
              <a:rPr lang="es-ES" dirty="0" err="1"/>
              <a:t>graphemes</a:t>
            </a:r>
            <a:r>
              <a:rPr lang="es-ES" dirty="0"/>
              <a:t> and </a:t>
            </a:r>
            <a:r>
              <a:rPr lang="es-ES" dirty="0" err="1"/>
              <a:t>phonemes</a:t>
            </a:r>
            <a:endParaRPr lang="es-ES" dirty="0"/>
          </a:p>
          <a:p>
            <a:r>
              <a:rPr lang="es-ES" dirty="0" err="1"/>
              <a:t>Minimum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5 </a:t>
            </a:r>
            <a:r>
              <a:rPr lang="es-ES" dirty="0" err="1"/>
              <a:t>occurrences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token</a:t>
            </a:r>
          </a:p>
          <a:p>
            <a:r>
              <a:rPr lang="es-ES" dirty="0" err="1"/>
              <a:t>Remaining</a:t>
            </a:r>
            <a:r>
              <a:rPr lang="es-ES" dirty="0"/>
              <a:t> tokens </a:t>
            </a:r>
            <a:r>
              <a:rPr lang="es-ES" dirty="0" err="1"/>
              <a:t>mapped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unknown</a:t>
            </a:r>
            <a:endParaRPr lang="es-ES" dirty="0"/>
          </a:p>
          <a:p>
            <a:r>
              <a:rPr lang="es-ES" dirty="0" err="1"/>
              <a:t>Calculate</a:t>
            </a:r>
            <a:r>
              <a:rPr lang="es-ES" dirty="0"/>
              <a:t> </a:t>
            </a:r>
            <a:r>
              <a:rPr lang="es-ES" dirty="0" err="1"/>
              <a:t>grapheme</a:t>
            </a:r>
            <a:r>
              <a:rPr lang="es-ES" dirty="0"/>
              <a:t> and </a:t>
            </a:r>
            <a:r>
              <a:rPr lang="es-ES" dirty="0" err="1"/>
              <a:t>phoneme</a:t>
            </a:r>
            <a:r>
              <a:rPr lang="es-ES" dirty="0"/>
              <a:t> </a:t>
            </a:r>
            <a:r>
              <a:rPr lang="es-ES" dirty="0" err="1"/>
              <a:t>frequencies</a:t>
            </a:r>
            <a:endParaRPr lang="es-ES" dirty="0"/>
          </a:p>
          <a:p>
            <a:r>
              <a:rPr lang="es-ES" dirty="0"/>
              <a:t>Compare </a:t>
            </a:r>
            <a:r>
              <a:rPr lang="es-ES" dirty="0" err="1"/>
              <a:t>unique</a:t>
            </a:r>
            <a:r>
              <a:rPr lang="es-ES" dirty="0"/>
              <a:t> and </a:t>
            </a:r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r>
              <a:rPr lang="es-ES" dirty="0" err="1"/>
              <a:t>Extract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clues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results</a:t>
            </a:r>
            <a:endParaRPr lang="es-ES" dirty="0"/>
          </a:p>
          <a:p>
            <a:r>
              <a:rPr lang="es-ES" dirty="0" err="1"/>
              <a:t>Georgian</a:t>
            </a:r>
            <a:r>
              <a:rPr lang="es-ES" dirty="0"/>
              <a:t> has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amount</a:t>
            </a:r>
            <a:endParaRPr lang="es-ES" dirty="0"/>
          </a:p>
          <a:p>
            <a:r>
              <a:rPr lang="es-ES" dirty="0"/>
              <a:t>French and </a:t>
            </a:r>
            <a:r>
              <a:rPr lang="es-ES" dirty="0" err="1"/>
              <a:t>Korean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1517AA-AB5F-4DCF-83D6-9EC207B0F7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64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18"/>
    </mc:Choice>
    <mc:Fallback>
      <p:transition spd="slow" advTm="36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AC39C-9EAB-42F7-BA9C-0D64DAC4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Preprocessing</a:t>
            </a:r>
            <a:endParaRPr lang="es-ES" dirty="0"/>
          </a:p>
        </p:txBody>
      </p:sp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ED409A17-7DE0-4D1D-B04D-591B6BF1C6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487484"/>
              </p:ext>
            </p:extLst>
          </p:nvPr>
        </p:nvGraphicFramePr>
        <p:xfrm>
          <a:off x="1964531" y="1777365"/>
          <a:ext cx="8262938" cy="445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68258">
                  <a:extLst>
                    <a:ext uri="{9D8B030D-6E8A-4147-A177-3AD203B41FA5}">
                      <a16:colId xmlns:a16="http://schemas.microsoft.com/office/drawing/2014/main" val="1802241999"/>
                    </a:ext>
                  </a:extLst>
                </a:gridCol>
                <a:gridCol w="1134128">
                  <a:extLst>
                    <a:ext uri="{9D8B030D-6E8A-4147-A177-3AD203B41FA5}">
                      <a16:colId xmlns:a16="http://schemas.microsoft.com/office/drawing/2014/main" val="4041326074"/>
                    </a:ext>
                  </a:extLst>
                </a:gridCol>
                <a:gridCol w="1166533">
                  <a:extLst>
                    <a:ext uri="{9D8B030D-6E8A-4147-A177-3AD203B41FA5}">
                      <a16:colId xmlns:a16="http://schemas.microsoft.com/office/drawing/2014/main" val="2240500936"/>
                    </a:ext>
                  </a:extLst>
                </a:gridCol>
                <a:gridCol w="1252942">
                  <a:extLst>
                    <a:ext uri="{9D8B030D-6E8A-4147-A177-3AD203B41FA5}">
                      <a16:colId xmlns:a16="http://schemas.microsoft.com/office/drawing/2014/main" val="1867193188"/>
                    </a:ext>
                  </a:extLst>
                </a:gridCol>
                <a:gridCol w="1263743">
                  <a:extLst>
                    <a:ext uri="{9D8B030D-6E8A-4147-A177-3AD203B41FA5}">
                      <a16:colId xmlns:a16="http://schemas.microsoft.com/office/drawing/2014/main" val="2277720877"/>
                    </a:ext>
                  </a:extLst>
                </a:gridCol>
                <a:gridCol w="1177334">
                  <a:extLst>
                    <a:ext uri="{9D8B030D-6E8A-4147-A177-3AD203B41FA5}">
                      <a16:colId xmlns:a16="http://schemas.microsoft.com/office/drawing/2014/main" val="80127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 b="1" dirty="0" err="1">
                          <a:effectLst/>
                        </a:rPr>
                        <a:t>Language</a:t>
                      </a:r>
                      <a:endParaRPr lang="es-ES" sz="1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b="1" dirty="0" err="1">
                          <a:effectLst/>
                        </a:rPr>
                        <a:t>Code</a:t>
                      </a:r>
                      <a:endParaRPr lang="es-ES" sz="1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b="1" dirty="0" err="1">
                          <a:effectLst/>
                        </a:rPr>
                        <a:t>Unique</a:t>
                      </a:r>
                      <a:r>
                        <a:rPr lang="es-ES" sz="1800" b="1" dirty="0">
                          <a:effectLst/>
                        </a:rPr>
                        <a:t>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b="1" dirty="0" err="1">
                          <a:effectLst/>
                        </a:rPr>
                        <a:t>Unique</a:t>
                      </a:r>
                      <a:r>
                        <a:rPr lang="es-ES" sz="1800" b="1" dirty="0">
                          <a:effectLst/>
                        </a:rPr>
                        <a:t>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b="1" dirty="0" err="1">
                          <a:effectLst/>
                        </a:rPr>
                        <a:t>Average</a:t>
                      </a:r>
                      <a:r>
                        <a:rPr lang="es-ES" sz="1800" b="1" dirty="0">
                          <a:effectLst/>
                        </a:rPr>
                        <a:t>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b="1" dirty="0" err="1">
                          <a:effectLst/>
                        </a:rPr>
                        <a:t>Average</a:t>
                      </a:r>
                      <a:r>
                        <a:rPr lang="es-ES" sz="1800" b="1" dirty="0">
                          <a:effectLst/>
                        </a:rPr>
                        <a:t> 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543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 dirty="0" err="1">
                          <a:effectLst/>
                        </a:rPr>
                        <a:t>Armenian</a:t>
                      </a:r>
                      <a:r>
                        <a:rPr lang="es-ES" sz="1800" dirty="0">
                          <a:effectLst/>
                        </a:rPr>
                        <a:t> (Eastern)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>
                          <a:effectLst/>
                        </a:rPr>
                        <a:t>arm_e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7.09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61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 dirty="0" err="1">
                          <a:effectLst/>
                        </a:rPr>
                        <a:t>Bulgarian</a:t>
                      </a:r>
                      <a:endParaRPr lang="es-E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effectLst/>
                        </a:rPr>
                        <a:t>bul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8.44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8.64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69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effectLst/>
                        </a:rPr>
                        <a:t>Dutch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 err="1">
                          <a:effectLst/>
                        </a:rPr>
                        <a:t>dut</a:t>
                      </a:r>
                      <a:endParaRPr lang="es-E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7.71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6.99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3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>
                          <a:effectLst/>
                        </a:rPr>
                        <a:t>French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 err="1">
                          <a:effectLst/>
                        </a:rPr>
                        <a:t>fre</a:t>
                      </a:r>
                      <a:endParaRPr lang="es-E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7.52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5.75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801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>
                          <a:effectLst/>
                        </a:rPr>
                        <a:t>Georgian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effectLst/>
                        </a:rPr>
                        <a:t>geo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7.74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7.74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33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>
                          <a:effectLst/>
                        </a:rPr>
                        <a:t>Serbo-Croatian (Latin)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 err="1">
                          <a:effectLst/>
                        </a:rPr>
                        <a:t>hbs_latn</a:t>
                      </a:r>
                      <a:endParaRPr lang="es-E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7.47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7.36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58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>
                          <a:effectLst/>
                        </a:rPr>
                        <a:t>Hungarian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 err="1">
                          <a:effectLst/>
                        </a:rPr>
                        <a:t>hun</a:t>
                      </a:r>
                      <a:endParaRPr lang="es-E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7.65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7.18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51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>
                          <a:effectLst/>
                        </a:rPr>
                        <a:t>Japanese (Hiragana)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 err="1">
                          <a:effectLst/>
                        </a:rPr>
                        <a:t>jpn_hira</a:t>
                      </a:r>
                      <a:endParaRPr lang="es-E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4.21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6.56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21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>
                          <a:effectLst/>
                        </a:rPr>
                        <a:t>Korean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 err="1">
                          <a:effectLst/>
                        </a:rPr>
                        <a:t>kor</a:t>
                      </a:r>
                      <a:endParaRPr lang="es-E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559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2.58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6.54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44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>
                          <a:effectLst/>
                        </a:rPr>
                        <a:t>Vietnamese (Hanoi)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 err="1">
                          <a:effectLst/>
                        </a:rPr>
                        <a:t>vie_hanoi</a:t>
                      </a:r>
                      <a:endParaRPr lang="es-ES" sz="180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89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49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5.81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7.51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48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800" dirty="0" err="1">
                          <a:effectLst/>
                        </a:rPr>
                        <a:t>Average</a:t>
                      </a:r>
                      <a:endParaRPr lang="es-ES" sz="1800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dirty="0" err="1">
                          <a:effectLst/>
                        </a:rPr>
                        <a:t>average</a:t>
                      </a:r>
                      <a:endParaRPr lang="es-ES" sz="1800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95.2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49.6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6.62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effectLst/>
                        </a:rPr>
                        <a:t>7.13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19670361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18F872-4793-436A-8017-58DD67413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6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37"/>
    </mc:Choice>
    <mc:Fallback>
      <p:transition spd="slow" advTm="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46" x="3322638" y="6840538"/>
          <p14:tracePt t="9750" x="3322638" y="6824663"/>
          <p14:tracePt t="9751" x="3330575" y="6824663"/>
          <p14:tracePt t="9754" x="3330575" y="6815138"/>
          <p14:tracePt t="9758" x="3338513" y="6815138"/>
          <p14:tracePt t="9759" x="3338513" y="6807200"/>
          <p14:tracePt t="9762" x="3355975" y="6807200"/>
          <p14:tracePt t="9763" x="3355975" y="6799263"/>
          <p14:tracePt t="9767" x="3355975" y="6781800"/>
          <p14:tracePt t="9768" x="3363913" y="6781800"/>
          <p14:tracePt t="9772" x="3363913" y="6772275"/>
          <p14:tracePt t="9774" x="3373438" y="6772275"/>
          <p14:tracePt t="9775" x="3373438" y="6764338"/>
          <p14:tracePt t="9777" x="3381375" y="6764338"/>
          <p14:tracePt t="9778" x="3381375" y="6756400"/>
          <p14:tracePt t="9781" x="3381375" y="6738938"/>
          <p14:tracePt t="9782" x="3398838" y="6738938"/>
          <p14:tracePt t="9783" x="3398838" y="6731000"/>
          <p14:tracePt t="9784" x="3406775" y="6731000"/>
          <p14:tracePt t="9789" x="3414713" y="6713538"/>
          <p14:tracePt t="9790" x="3424238" y="6713538"/>
          <p14:tracePt t="9792" x="3424238" y="6696075"/>
          <p14:tracePt t="9794" x="3441700" y="6688138"/>
          <p14:tracePt t="9795" x="3441700" y="6680200"/>
          <p14:tracePt t="9797" x="3449638" y="6680200"/>
          <p14:tracePt t="9799" x="3457575" y="6670675"/>
          <p14:tracePt t="9800" x="3457575" y="6654800"/>
          <p14:tracePt t="9802" x="3467100" y="6645275"/>
          <p14:tracePt t="9805" x="3482975" y="6637338"/>
          <p14:tracePt t="9807" x="3482975" y="6611938"/>
          <p14:tracePt t="9809" x="3492500" y="6611938"/>
          <p14:tracePt t="9810" x="3492500" y="6602413"/>
          <p14:tracePt t="9811" x="3500438" y="6602413"/>
          <p14:tracePt t="9812" x="3500438" y="6594475"/>
          <p14:tracePt t="9813" x="3508375" y="6586538"/>
          <p14:tracePt t="9815" x="3525838" y="6586538"/>
          <p14:tracePt t="9816" x="3525838" y="6569075"/>
          <p14:tracePt t="9817" x="3525838" y="6561138"/>
          <p14:tracePt t="9818" x="3533775" y="6561138"/>
          <p14:tracePt t="9821" x="3543300" y="6543675"/>
          <p14:tracePt t="9822" x="3543300" y="6526213"/>
          <p14:tracePt t="9824" x="3551238" y="6518275"/>
          <p14:tracePt t="9826" x="3551238" y="6510338"/>
          <p14:tracePt t="9827" x="3568700" y="6510338"/>
          <p14:tracePt t="9828" x="3568700" y="6500813"/>
          <p14:tracePt t="9829" x="3568700" y="6483350"/>
          <p14:tracePt t="9830" x="3576638" y="6483350"/>
          <p14:tracePt t="9831" x="3576638" y="6475413"/>
          <p14:tracePt t="9832" x="3576638" y="6467475"/>
          <p14:tracePt t="9833" x="3586163" y="6467475"/>
          <p14:tracePt t="9835" x="3586163" y="6457950"/>
          <p14:tracePt t="9838" x="3594100" y="6432550"/>
          <p14:tracePt t="9841" x="3611563" y="6424613"/>
          <p14:tracePt t="9842" x="3611563" y="6416675"/>
          <p14:tracePt t="9843" x="3611563" y="6399213"/>
          <p14:tracePt t="9845" x="3619500" y="6399213"/>
          <p14:tracePt t="9846" x="3619500" y="6391275"/>
          <p14:tracePt t="9847" x="3619500" y="6381750"/>
          <p14:tracePt t="9849" x="3627438" y="6381750"/>
          <p14:tracePt t="9850" x="3627438" y="6373813"/>
          <p14:tracePt t="9851" x="3627438" y="6356350"/>
          <p14:tracePt t="9852" x="3636963" y="6356350"/>
          <p14:tracePt t="9855" x="3636963" y="6348413"/>
          <p14:tracePt t="9856" x="3636963" y="6338888"/>
          <p14:tracePt t="9858" x="3636963" y="6330950"/>
          <p14:tracePt t="9859" x="3652838" y="6330950"/>
          <p14:tracePt t="9860" x="3652838" y="6313488"/>
          <p14:tracePt t="9861" x="3662363" y="6313488"/>
          <p14:tracePt t="9862" x="3662363" y="6305550"/>
          <p14:tracePt t="9864" x="3662363" y="6297613"/>
          <p14:tracePt t="9866" x="3662363" y="6288088"/>
          <p14:tracePt t="9868" x="3662363" y="6272213"/>
          <p14:tracePt t="9869" x="3670300" y="6272213"/>
          <p14:tracePt t="9871" x="3670300" y="6262688"/>
          <p14:tracePt t="9873" x="3678238" y="6262688"/>
          <p14:tracePt t="9874" x="3678238" y="6254750"/>
          <p14:tracePt t="9875" x="3678238" y="6246813"/>
          <p14:tracePt t="9877" x="3695700" y="6229350"/>
          <p14:tracePt t="9880" x="3695700" y="6221413"/>
          <p14:tracePt t="9881" x="3695700" y="6211888"/>
          <p14:tracePt t="9882" x="3703638" y="6211888"/>
          <p14:tracePt t="9883" x="3703638" y="6203950"/>
          <p14:tracePt t="9885" x="3703638" y="6186488"/>
          <p14:tracePt t="9888" x="3713163" y="6178550"/>
          <p14:tracePt t="9890" x="3713163" y="6169025"/>
          <p14:tracePt t="9891" x="3721100" y="6161088"/>
          <p14:tracePt t="9906" x="3763963" y="6076950"/>
          <p14:tracePt t="9908" x="3781425" y="6059488"/>
          <p14:tracePt t="9910" x="3781425" y="6049963"/>
          <p14:tracePt t="9911" x="3789363" y="6049963"/>
          <p14:tracePt t="9912" x="3789363" y="6042025"/>
          <p14:tracePt t="9913" x="3789363" y="6034088"/>
          <p14:tracePt t="9914" x="3797300" y="6034088"/>
          <p14:tracePt t="9915" x="3797300" y="6016625"/>
          <p14:tracePt t="9917" x="3806825" y="6008688"/>
          <p14:tracePt t="9918" x="3806825" y="5999163"/>
          <p14:tracePt t="9921" x="3822700" y="5991225"/>
          <p14:tracePt t="9923" x="3832225" y="5973763"/>
          <p14:tracePt t="9925" x="3832225" y="5965825"/>
          <p14:tracePt t="9926" x="3840163" y="5965825"/>
          <p14:tracePt t="9927" x="3840163" y="5957888"/>
          <p14:tracePt t="9928" x="3848100" y="5957888"/>
          <p14:tracePt t="9929" x="3848100" y="5948363"/>
          <p14:tracePt t="9930" x="3848100" y="5932488"/>
          <p14:tracePt t="9932" x="3865563" y="5932488"/>
          <p14:tracePt t="9933" x="3865563" y="5922963"/>
          <p14:tracePt t="9934" x="3873500" y="5915025"/>
          <p14:tracePt t="9938" x="3883025" y="5905500"/>
          <p14:tracePt t="9939" x="3890963" y="5905500"/>
          <p14:tracePt t="9941" x="3890963" y="5880100"/>
          <p14:tracePt t="9942" x="3908425" y="5872163"/>
          <p14:tracePt t="9943" x="3916363" y="5872163"/>
          <p14:tracePt t="9944" x="3916363" y="5864225"/>
          <p14:tracePt t="9946" x="3925888" y="5846763"/>
          <p14:tracePt t="9947" x="3925888" y="5838825"/>
          <p14:tracePt t="9948" x="3933825" y="5838825"/>
          <p14:tracePt t="9949" x="3933825" y="5829300"/>
          <p14:tracePt t="9950" x="3951288" y="5821363"/>
          <p14:tracePt t="9953" x="3951288" y="5803900"/>
          <p14:tracePt t="9956" x="3967163" y="5795963"/>
          <p14:tracePt t="9957" x="3976688" y="5778500"/>
          <p14:tracePt t="9958" x="3976688" y="5761038"/>
          <p14:tracePt t="9960" x="3992563" y="5761038"/>
          <p14:tracePt t="9961" x="3992563" y="5753100"/>
          <p14:tracePt t="9962" x="4002088" y="5745163"/>
          <p14:tracePt t="9963" x="4010025" y="5745163"/>
          <p14:tracePt t="9964" x="4010025" y="5735638"/>
          <p14:tracePt t="9965" x="4010025" y="5719763"/>
          <p14:tracePt t="9966" x="4017963" y="5719763"/>
          <p14:tracePt t="9967" x="4017963" y="5710238"/>
          <p14:tracePt t="9968" x="4035425" y="5702300"/>
          <p14:tracePt t="9971" x="4044950" y="5676900"/>
          <p14:tracePt t="9974" x="4052888" y="5668963"/>
          <p14:tracePt t="9975" x="4060825" y="5659438"/>
          <p14:tracePt t="9978" x="4060825" y="5651500"/>
          <p14:tracePt t="9979" x="4078288" y="5651500"/>
          <p14:tracePt t="9980" x="4078288" y="5634038"/>
          <p14:tracePt t="9981" x="4086225" y="5634038"/>
          <p14:tracePt t="9982" x="4086225" y="5626100"/>
          <p14:tracePt t="9985" x="4086225" y="5616575"/>
          <p14:tracePt t="9989" x="4103688" y="5608638"/>
          <p14:tracePt t="9990" x="4103688" y="5591175"/>
          <p14:tracePt t="9992" x="4121150" y="5591175"/>
          <p14:tracePt t="9993" x="4121150" y="5583238"/>
          <p14:tracePt t="9997" x="4121150" y="5575300"/>
          <p14:tracePt t="9999" x="4129088" y="5575300"/>
          <p14:tracePt t="10002" x="4129088" y="5565775"/>
          <p14:tracePt t="10007" x="4137025" y="5549900"/>
          <p14:tracePt t="10015" x="4137025" y="5540375"/>
          <p14:tracePt t="10023" x="4146550" y="5540375"/>
          <p14:tracePt t="10025" x="4146550" y="5532438"/>
          <p14:tracePt t="10032" x="4146550" y="5524500"/>
          <p14:tracePt t="10035" x="4162425" y="5524500"/>
          <p14:tracePt t="10040" x="4162425" y="5507038"/>
          <p14:tracePt t="10045" x="4171950" y="5507038"/>
          <p14:tracePt t="10049" x="4171950" y="5497513"/>
          <p14:tracePt t="10055" x="4171950" y="5489575"/>
          <p14:tracePt t="10058" x="4179888" y="5489575"/>
          <p14:tracePt t="10061" x="4179888" y="5481638"/>
          <p14:tracePt t="10066" x="4187825" y="5481638"/>
          <p14:tracePt t="10067" x="4187825" y="5464175"/>
          <p14:tracePt t="10074" x="4187825" y="5456238"/>
          <p14:tracePt t="10076" x="4205288" y="5456238"/>
          <p14:tracePt t="10078" x="4205288" y="5446713"/>
          <p14:tracePt t="10082" x="4214813" y="5438775"/>
          <p14:tracePt t="10089" x="4214813" y="5421313"/>
          <p14:tracePt t="10090" x="4222750" y="5421313"/>
          <p14:tracePt t="10093" x="4222750" y="5413375"/>
          <p14:tracePt t="10095" x="4230688" y="5413375"/>
          <p14:tracePt t="10097" x="4230688" y="5405438"/>
          <p14:tracePt t="10098" x="4248150" y="5405438"/>
          <p14:tracePt t="10102" x="4248150" y="5395913"/>
          <p14:tracePt t="10105" x="4256088" y="5380038"/>
          <p14:tracePt t="10108" x="4265613" y="5370513"/>
          <p14:tracePt t="10111" x="4265613" y="5362575"/>
          <p14:tracePt t="10112" x="4273550" y="5362575"/>
          <p14:tracePt t="10115" x="4273550" y="5353050"/>
          <p14:tracePt t="10116" x="4291013" y="5353050"/>
          <p14:tracePt t="10118" x="4291013" y="5337175"/>
          <p14:tracePt t="10119" x="4298950" y="5337175"/>
          <p14:tracePt t="10122" x="4306888" y="5327650"/>
          <p14:tracePt t="10124" x="4316413" y="5319713"/>
          <p14:tracePt t="10126" x="4316413" y="5311775"/>
          <p14:tracePt t="10128" x="4332288" y="5311775"/>
          <p14:tracePt t="10129" x="4332288" y="5294313"/>
          <p14:tracePt t="10131" x="4341813" y="5294313"/>
          <p14:tracePt t="10133" x="4349750" y="5286375"/>
          <p14:tracePt t="10138" x="4359275" y="5276850"/>
          <p14:tracePt t="10141" x="4375150" y="5268913"/>
          <p14:tracePt t="10144" x="4375150" y="5251450"/>
          <p14:tracePt t="10145" x="4384675" y="5251450"/>
          <p14:tracePt t="10149" x="4392613" y="5243513"/>
          <p14:tracePt t="10152" x="4400550" y="5235575"/>
          <p14:tracePt t="10157" x="4418013" y="5226050"/>
          <p14:tracePt t="10159" x="4425950" y="5226050"/>
          <p14:tracePt t="10160" x="4425950" y="5208588"/>
          <p14:tracePt t="10162" x="4435475" y="5200650"/>
          <p14:tracePt t="10165" x="4435475" y="5192713"/>
          <p14:tracePt t="10166" x="4443413" y="5192713"/>
          <p14:tracePt t="10167" x="4443413" y="5183188"/>
          <p14:tracePt t="10168" x="4460875" y="5183188"/>
          <p14:tracePt t="10171" x="4460875" y="5167313"/>
          <p14:tracePt t="10172" x="4468813" y="5167313"/>
          <p14:tracePt t="10174" x="4468813" y="5157788"/>
          <p14:tracePt t="10175" x="4476750" y="5149850"/>
          <p14:tracePt t="10177" x="4486275" y="5149850"/>
          <p14:tracePt t="10178" x="4486275" y="5141913"/>
          <p14:tracePt t="10179" x="4503738" y="5141913"/>
          <p14:tracePt t="10180" x="4503738" y="5124450"/>
          <p14:tracePt t="10182" x="4511675" y="5124450"/>
          <p14:tracePt t="10183" x="4511675" y="5116513"/>
          <p14:tracePt t="10184" x="4519613" y="5116513"/>
          <p14:tracePt t="10185" x="4519613" y="5106988"/>
          <p14:tracePt t="10188" x="4529138" y="5081588"/>
          <p14:tracePt t="10190" x="4545013" y="5073650"/>
          <p14:tracePt t="10192" x="4554538" y="5064125"/>
          <p14:tracePt t="10193" x="4554538" y="5056188"/>
          <p14:tracePt t="10194" x="4562475" y="5038725"/>
          <p14:tracePt t="10197" x="4570413" y="5030788"/>
          <p14:tracePt t="10198" x="4570413" y="5022850"/>
          <p14:tracePt t="10199" x="4587875" y="5022850"/>
          <p14:tracePt t="10200" x="4587875" y="5013325"/>
          <p14:tracePt t="10201" x="4595813" y="4997450"/>
          <p14:tracePt t="10204" x="4605338" y="4987925"/>
          <p14:tracePt t="10206" x="4613275" y="4972050"/>
          <p14:tracePt t="10208" x="4613275" y="4954588"/>
          <p14:tracePt t="10209" x="4630738" y="4954588"/>
          <p14:tracePt t="10210" x="4630738" y="4946650"/>
          <p14:tracePt t="10211" x="4638675" y="4946650"/>
          <p14:tracePt t="10212" x="4638675" y="4937125"/>
          <p14:tracePt t="10213" x="4638675" y="4929188"/>
          <p14:tracePt t="10214" x="4646613" y="4911725"/>
          <p14:tracePt t="10215" x="4656138" y="4911725"/>
          <p14:tracePt t="10216" x="4656138" y="4903788"/>
          <p14:tracePt t="10217" x="4656138" y="4894263"/>
          <p14:tracePt t="10218" x="4673600" y="4894263"/>
          <p14:tracePt t="10219" x="4681538" y="4886325"/>
          <p14:tracePt t="10222" x="4689475" y="4860925"/>
          <p14:tracePt t="10223" x="4689475" y="4852988"/>
          <p14:tracePt t="10225" x="4699000" y="4843463"/>
          <p14:tracePt t="10227" x="4714875" y="4827588"/>
          <p14:tracePt t="10229" x="4714875" y="4818063"/>
          <p14:tracePt t="10230" x="4724400" y="4810125"/>
          <p14:tracePt t="10232" x="4724400" y="4802188"/>
          <p14:tracePt t="10233" x="4732338" y="4802188"/>
          <p14:tracePt t="10234" x="4732338" y="4784725"/>
          <p14:tracePt t="10235" x="4740275" y="4784725"/>
          <p14:tracePt t="10238" x="4757738" y="4767263"/>
          <p14:tracePt t="10240" x="4765675" y="4759325"/>
          <p14:tracePt t="10242" x="4765675" y="4741863"/>
          <p14:tracePt t="10243" x="4775200" y="4741863"/>
          <p14:tracePt t="10244" x="4775200" y="4733925"/>
          <p14:tracePt t="10245" x="4783138" y="4733925"/>
          <p14:tracePt t="10246" x="4783138" y="4724400"/>
          <p14:tracePt t="10247" x="4800600" y="4716463"/>
          <p14:tracePt t="10249" x="4808538" y="4699000"/>
          <p14:tracePt t="10251" x="4808538" y="4691063"/>
          <p14:tracePt t="10252" x="4818063" y="4691063"/>
          <p14:tracePt t="10255" x="4826000" y="4683125"/>
          <p14:tracePt t="10256" x="4826000" y="4673600"/>
          <p14:tracePt t="10258" x="4843463" y="4657725"/>
          <p14:tracePt t="10259" x="4851400" y="4657725"/>
          <p14:tracePt t="10260" x="4851400" y="4648200"/>
          <p14:tracePt t="10262" x="4851400" y="4640263"/>
          <p14:tracePt t="10263" x="4859338" y="4640263"/>
          <p14:tracePt t="10264" x="4859338" y="4630738"/>
          <p14:tracePt t="10265" x="4868863" y="4630738"/>
          <p14:tracePt t="10267" x="4868863" y="4614863"/>
          <p14:tracePt t="10268" x="4884738" y="4614863"/>
          <p14:tracePt t="10269" x="4894263" y="4605338"/>
          <p14:tracePt t="10272" x="4902200" y="4597400"/>
          <p14:tracePt t="10273" x="4902200" y="4589463"/>
          <p14:tracePt t="10274" x="4910138" y="4589463"/>
          <p14:tracePt t="10276" x="4927600" y="4572000"/>
          <p14:tracePt t="10278" x="4927600" y="4564063"/>
          <p14:tracePt t="10279" x="4935538" y="4564063"/>
          <p14:tracePt t="10280" x="4935538" y="4554538"/>
          <p14:tracePt t="10281" x="4945063" y="4554538"/>
          <p14:tracePt t="10282" x="4953000" y="4554538"/>
          <p14:tracePt t="10283" x="4953000" y="4546600"/>
          <p14:tracePt t="10285" x="4970463" y="4529138"/>
          <p14:tracePt t="10288" x="4987925" y="4521200"/>
          <p14:tracePt t="10290" x="4995863" y="4503738"/>
          <p14:tracePt t="10292" x="5013325" y="4486275"/>
          <p14:tracePt t="10293" x="5021263" y="4486275"/>
          <p14:tracePt t="10294" x="5021263" y="4478338"/>
          <p14:tracePt t="10295" x="5029200" y="4478338"/>
          <p14:tracePt t="10296" x="5038725" y="4478338"/>
          <p14:tracePt t="10297" x="5038725" y="4470400"/>
          <p14:tracePt t="10298" x="5054600" y="4460875"/>
          <p14:tracePt t="10299" x="5064125" y="4460875"/>
          <p14:tracePt t="10300" x="5072063" y="4445000"/>
          <p14:tracePt t="10302" x="5080000" y="4445000"/>
          <p14:tracePt t="10306" x="5106988" y="4427538"/>
          <p14:tracePt t="10307" x="5114925" y="4427538"/>
          <p14:tracePt t="10309" x="5122863" y="4402138"/>
          <p14:tracePt t="10311" x="5140325" y="4402138"/>
          <p14:tracePt t="10313" x="5148263" y="4394200"/>
          <p14:tracePt t="10314" x="5157788" y="4394200"/>
          <p14:tracePt t="10315" x="5157788" y="4384675"/>
          <p14:tracePt t="10317" x="5165725" y="4384675"/>
          <p14:tracePt t="10319" x="5183188" y="4384675"/>
          <p14:tracePt t="10322" x="5191125" y="4376738"/>
          <p14:tracePt t="10325" x="5199063" y="4376738"/>
          <p14:tracePt t="10326" x="5199063" y="4359275"/>
          <p14:tracePt t="10328" x="5208588" y="4359275"/>
          <p14:tracePt t="10332" x="5208588" y="4351338"/>
          <p14:tracePt t="10341" x="5224463" y="4351338"/>
          <p14:tracePt t="10390" x="5224463" y="4341813"/>
          <p14:tracePt t="10393" x="5233988" y="4341813"/>
          <p14:tracePt t="10397" x="5233988" y="4333875"/>
          <p14:tracePt t="10400" x="5241925" y="4333875"/>
          <p14:tracePt t="10404" x="5249863" y="4316413"/>
          <p14:tracePt t="10408" x="5267325" y="4316413"/>
          <p14:tracePt t="10409" x="5267325" y="4308475"/>
          <p14:tracePt t="10411" x="5267325" y="4300538"/>
          <p14:tracePt t="10412" x="5276850" y="4300538"/>
          <p14:tracePt t="10415" x="5284788" y="4300538"/>
          <p14:tracePt t="10416" x="5284788" y="4291013"/>
          <p14:tracePt t="10422" x="5310188" y="4275138"/>
          <p14:tracePt t="10425" x="5310188" y="4265613"/>
          <p14:tracePt t="10426" x="5318125" y="4265613"/>
          <p14:tracePt t="10430" x="5327650" y="4257675"/>
          <p14:tracePt t="10433" x="5335588" y="4257675"/>
          <p14:tracePt t="10435" x="5335588" y="4249738"/>
          <p14:tracePt t="10438" x="5353050" y="4232275"/>
          <p14:tracePt t="10440" x="5360988" y="4232275"/>
          <p14:tracePt t="10442" x="5368925" y="4232275"/>
          <p14:tracePt t="10444" x="5368925" y="4224338"/>
          <p14:tracePt t="10446" x="5378450" y="4224338"/>
          <p14:tracePt t="10448" x="5378450" y="4214813"/>
          <p14:tracePt t="10450" x="5394325" y="4214813"/>
          <p14:tracePt t="10454" x="5403850" y="4214813"/>
          <p14:tracePt t="10457" x="5403850" y="4206875"/>
          <p14:tracePt t="10458" x="5411788" y="4206875"/>
          <p14:tracePt t="10463" x="5421313" y="4206875"/>
          <p14:tracePt t="10465" x="5421313" y="4189413"/>
          <p14:tracePt t="10471" x="5437188" y="4189413"/>
          <p14:tracePt t="10474" x="5437188" y="4181475"/>
          <p14:tracePt t="10477" x="5446713" y="4181475"/>
          <p14:tracePt t="10483" x="5454650" y="4181475"/>
          <p14:tracePt t="10484" x="5454650" y="4171950"/>
          <p14:tracePt t="10488" x="5462588" y="4171950"/>
          <p14:tracePt t="10490" x="5480050" y="4171950"/>
          <p14:tracePt t="10491" x="5480050" y="4164013"/>
          <p14:tracePt t="10494" x="5487988" y="4164013"/>
          <p14:tracePt t="10495" x="5487988" y="4146550"/>
          <p14:tracePt t="10496" x="5497513" y="4146550"/>
          <p14:tracePt t="10500" x="5505450" y="4146550"/>
          <p14:tracePt t="10502" x="5522913" y="4138613"/>
          <p14:tracePt t="10506" x="5530850" y="4130675"/>
          <p14:tracePt t="10508" x="5538788" y="4130675"/>
          <p14:tracePt t="10509" x="5548313" y="4130675"/>
          <p14:tracePt t="10510" x="5548313" y="4121150"/>
          <p14:tracePt t="10512" x="5565775" y="4121150"/>
          <p14:tracePt t="10514" x="5573713" y="4105275"/>
          <p14:tracePt t="10516" x="5581650" y="4105275"/>
          <p14:tracePt t="10521" x="5591175" y="4095750"/>
          <p14:tracePt t="10523" x="5607050" y="4095750"/>
          <p14:tracePt t="10524" x="5616575" y="4095750"/>
          <p14:tracePt t="10525" x="5616575" y="4087813"/>
          <p14:tracePt t="10526" x="5624513" y="4087813"/>
          <p14:tracePt t="10529" x="5632450" y="4087813"/>
          <p14:tracePt t="10531" x="5649913" y="4087813"/>
          <p14:tracePt t="10533" x="5649913" y="4079875"/>
          <p14:tracePt t="10534" x="5657850" y="4079875"/>
          <p14:tracePt t="10538" x="5667375" y="4079875"/>
          <p14:tracePt t="10542" x="5667375" y="4062413"/>
          <p14:tracePt t="10543" x="5675313" y="4062413"/>
          <p14:tracePt t="10581" x="5692775" y="4062413"/>
          <p14:tracePt t="10588" x="5700713" y="4062413"/>
          <p14:tracePt t="10592" x="5708650" y="4062413"/>
          <p14:tracePt t="10594" x="5718175" y="4062413"/>
          <p14:tracePt t="10596" x="5718175" y="4052888"/>
          <p14:tracePt t="10597" x="5735638" y="4052888"/>
          <p14:tracePt t="10599" x="5743575" y="4052888"/>
          <p14:tracePt t="10601" x="5751513" y="4052888"/>
          <p14:tracePt t="10603" x="5761038" y="4052888"/>
          <p14:tracePt t="10606" x="5786438" y="4044950"/>
          <p14:tracePt t="10607" x="5794375" y="4044950"/>
          <p14:tracePt t="10608" x="5802313" y="4044950"/>
          <p14:tracePt t="10609" x="5819775" y="4044950"/>
          <p14:tracePt t="10611" x="5827713" y="4037013"/>
          <p14:tracePt t="10612" x="5837238" y="4037013"/>
          <p14:tracePt t="10614" x="5862638" y="4037013"/>
          <p14:tracePt t="10615" x="5870575" y="4019550"/>
          <p14:tracePt t="10616" x="5880100" y="4019550"/>
          <p14:tracePt t="10618" x="5888038" y="4019550"/>
          <p14:tracePt t="10621" x="5921375" y="4011613"/>
          <p14:tracePt t="10623" x="5946775" y="4011613"/>
          <p14:tracePt t="10624" x="5956300" y="4011613"/>
          <p14:tracePt t="10626" x="5956300" y="4002088"/>
          <p14:tracePt t="10626" x="5972175" y="4002088"/>
          <p14:tracePt t="10628" x="5989638" y="4002088"/>
          <p14:tracePt t="10629" x="5997575" y="4002088"/>
          <p14:tracePt t="10630" x="6007100" y="3994150"/>
          <p14:tracePt t="10631" x="6015038" y="3994150"/>
          <p14:tracePt t="10633" x="6032500" y="3994150"/>
          <p14:tracePt t="10634" x="6040438" y="3994150"/>
          <p14:tracePt t="10635" x="6049963" y="3994150"/>
          <p14:tracePt t="10638" x="6075363" y="3994150"/>
          <p14:tracePt t="10640" x="6083300" y="3994150"/>
          <p14:tracePt t="10641" x="6091238" y="3994150"/>
          <p14:tracePt t="10643" x="6100763" y="3994150"/>
          <p14:tracePt t="10644" x="6100763" y="3976688"/>
          <p14:tracePt t="10645" x="6116638" y="3976688"/>
          <p14:tracePt t="10646" x="6126163" y="3976688"/>
          <p14:tracePt t="10649" x="6134100" y="3976688"/>
          <p14:tracePt t="10651" x="6142038" y="3976688"/>
          <p14:tracePt t="10656" x="6159500" y="3976688"/>
          <p14:tracePt t="10659" x="6167438" y="3976688"/>
          <p14:tracePt t="10665" x="6176963" y="3976688"/>
          <p14:tracePt t="10682" x="6184900" y="3976688"/>
          <p14:tracePt t="10701" x="6202363" y="3968750"/>
          <p14:tracePt t="10707" x="6210300" y="3968750"/>
          <p14:tracePt t="10712" x="6219825" y="3968750"/>
          <p14:tracePt t="10716" x="6227763" y="3968750"/>
          <p14:tracePt t="10721" x="6245225" y="3968750"/>
          <p14:tracePt t="10724" x="6253163" y="3968750"/>
          <p14:tracePt t="10727" x="6261100" y="3968750"/>
          <p14:tracePt t="10730" x="6270625" y="3968750"/>
          <p14:tracePt t="10734" x="6286500" y="3968750"/>
          <p14:tracePt t="10738" x="6296025" y="3968750"/>
          <p14:tracePt t="10743" x="6303963" y="3968750"/>
          <p14:tracePt t="10748" x="6311900" y="3968750"/>
          <p14:tracePt t="10749" x="6311900" y="3960813"/>
          <p14:tracePt t="11274" x="6311900" y="3976688"/>
          <p14:tracePt t="11278" x="6303963" y="3976688"/>
          <p14:tracePt t="11287" x="6286500" y="3976688"/>
          <p14:tracePt t="11294" x="6286500" y="3986213"/>
          <p14:tracePt t="11296" x="6278563" y="3986213"/>
          <p14:tracePt t="11300" x="6270625" y="3986213"/>
          <p14:tracePt t="11307" x="6261100" y="3986213"/>
          <p14:tracePt t="11311" x="6245225" y="3986213"/>
          <p14:tracePt t="11315" x="6235700" y="3986213"/>
          <p14:tracePt t="11318" x="6227763" y="3986213"/>
          <p14:tracePt t="11321" x="6219825" y="3986213"/>
          <p14:tracePt t="11323" x="6202363" y="3986213"/>
          <p14:tracePt t="11325" x="6194425" y="3986213"/>
          <p14:tracePt t="11327" x="6184900" y="3986213"/>
          <p14:tracePt t="11329" x="6176963" y="3986213"/>
          <p14:tracePt t="11330" x="6159500" y="3986213"/>
          <p14:tracePt t="11332" x="6151563" y="3986213"/>
          <p14:tracePt t="11333" x="6142038" y="3986213"/>
          <p14:tracePt t="11334" x="6134100" y="3986213"/>
          <p14:tracePt t="11336" x="6116638" y="3986213"/>
          <p14:tracePt t="11339" x="6091238" y="3986213"/>
          <p14:tracePt t="11340" x="6075363" y="3986213"/>
          <p14:tracePt t="11341" x="6065838" y="3986213"/>
          <p14:tracePt t="11342" x="6049963" y="3986213"/>
          <p14:tracePt t="11343" x="6032500" y="3986213"/>
          <p14:tracePt t="11344" x="6024563" y="3986213"/>
          <p14:tracePt t="11345" x="6015038" y="3986213"/>
          <p14:tracePt t="11346" x="6007100" y="3986213"/>
          <p14:tracePt t="11347" x="5981700" y="3986213"/>
          <p14:tracePt t="11348" x="5972175" y="3986213"/>
          <p14:tracePt t="11349" x="5946775" y="3986213"/>
          <p14:tracePt t="11350" x="5938838" y="3986213"/>
          <p14:tracePt t="11351" x="5921375" y="3976688"/>
          <p14:tracePt t="11355" x="5862638" y="3976688"/>
          <p14:tracePt t="11356" x="5837238" y="3968750"/>
          <p14:tracePt t="11357" x="5811838" y="3968750"/>
          <p14:tracePt t="11358" x="5802313" y="3968750"/>
          <p14:tracePt t="11359" x="5776913" y="3960813"/>
          <p14:tracePt t="11360" x="5768975" y="3960813"/>
          <p14:tracePt t="11361" x="5751513" y="3960813"/>
          <p14:tracePt t="11362" x="5726113" y="3960813"/>
          <p14:tracePt t="11363" x="5718175" y="3951288"/>
          <p14:tracePt t="11364" x="5692775" y="3951288"/>
          <p14:tracePt t="11365" x="5683250" y="3951288"/>
          <p14:tracePt t="11366" x="5675313" y="3951288"/>
          <p14:tracePt t="11367" x="5649913" y="3951288"/>
          <p14:tracePt t="11368" x="5641975" y="3935413"/>
          <p14:tracePt t="11371" x="5591175" y="3935413"/>
          <p14:tracePt t="11373" x="5556250" y="3925888"/>
          <p14:tracePt t="11375" x="5522913" y="3925888"/>
          <p14:tracePt t="11376" x="5513388" y="3925888"/>
          <p14:tracePt t="11377" x="5497513" y="3917950"/>
          <p14:tracePt t="11378" x="5480050" y="3917950"/>
          <p14:tracePt t="11379" x="5472113" y="3917950"/>
          <p14:tracePt t="11380" x="5462588" y="3917950"/>
          <p14:tracePt t="11381" x="5437188" y="3917950"/>
          <p14:tracePt t="11382" x="5429250" y="3908425"/>
          <p14:tracePt t="11383" x="5421313" y="3908425"/>
          <p14:tracePt t="11384" x="5411788" y="3908425"/>
          <p14:tracePt t="11385" x="5386388" y="3908425"/>
          <p14:tracePt t="11389" x="5353050" y="3908425"/>
          <p14:tracePt t="11390" x="5335588" y="3892550"/>
          <p14:tracePt t="11391" x="5327650" y="3892550"/>
          <p14:tracePt t="11393" x="5302250" y="3892550"/>
          <p14:tracePt t="11394" x="5292725" y="3892550"/>
          <p14:tracePt t="11395" x="5292725" y="3883025"/>
          <p14:tracePt t="11396" x="5284788" y="3883025"/>
          <p14:tracePt t="11397" x="5267325" y="3883025"/>
          <p14:tracePt t="11398" x="5259388" y="3883025"/>
          <p14:tracePt t="11399" x="5249863" y="3883025"/>
          <p14:tracePt t="11400" x="5241925" y="3883025"/>
          <p14:tracePt t="11401" x="5224463" y="3883025"/>
          <p14:tracePt t="11404" x="5208588" y="3883025"/>
          <p14:tracePt t="11406" x="5199063" y="3883025"/>
          <p14:tracePt t="11407" x="5183188" y="3883025"/>
          <p14:tracePt t="11408" x="5173663" y="3883025"/>
          <p14:tracePt t="11411" x="5165725" y="3883025"/>
          <p14:tracePt t="11412" x="5157788" y="3883025"/>
          <p14:tracePt t="11414" x="5140325" y="3883025"/>
          <p14:tracePt t="11417" x="5132388" y="3883025"/>
          <p14:tracePt t="11422" x="5122863" y="3883025"/>
          <p14:tracePt t="11423" x="5114925" y="3883025"/>
          <p14:tracePt t="11425" x="5097463" y="3883025"/>
          <p14:tracePt t="11428" x="5089525" y="3883025"/>
          <p14:tracePt t="11430" x="5080000" y="3883025"/>
          <p14:tracePt t="11432" x="5072063" y="3883025"/>
          <p14:tracePt t="11434" x="5054600" y="3883025"/>
          <p14:tracePt t="11438" x="5038725" y="3883025"/>
          <p14:tracePt t="11440" x="5029200" y="3883025"/>
          <p14:tracePt t="11441" x="5029200" y="3892550"/>
          <p14:tracePt t="11442" x="5013325" y="3892550"/>
          <p14:tracePt t="11444" x="5003800" y="3892550"/>
          <p14:tracePt t="11446" x="4995863" y="3892550"/>
          <p14:tracePt t="11447" x="4987925" y="3892550"/>
          <p14:tracePt t="11448" x="4987925" y="3900488"/>
          <p14:tracePt t="11449" x="4970463" y="3900488"/>
          <p14:tracePt t="11451" x="4962525" y="3900488"/>
          <p14:tracePt t="11452" x="4953000" y="3900488"/>
          <p14:tracePt t="11455" x="4927600" y="3908425"/>
          <p14:tracePt t="11457" x="4910138" y="3908425"/>
          <p14:tracePt t="11459" x="4902200" y="3908425"/>
          <p14:tracePt t="11460" x="4884738" y="3908425"/>
          <p14:tracePt t="11461" x="4876800" y="3917950"/>
          <p14:tracePt t="11462" x="4868863" y="3917950"/>
          <p14:tracePt t="11463" x="4859338" y="3917950"/>
          <p14:tracePt t="11464" x="4843463" y="3917950"/>
          <p14:tracePt t="11465" x="4833938" y="3917950"/>
          <p14:tracePt t="11466" x="4833938" y="3935413"/>
          <p14:tracePt t="11467" x="4818063" y="3935413"/>
          <p14:tracePt t="11468" x="4800600" y="3935413"/>
          <p14:tracePt t="11471" x="4775200" y="3943350"/>
          <p14:tracePt t="11473" x="4749800" y="3943350"/>
          <p14:tracePt t="11474" x="4740275" y="3943350"/>
          <p14:tracePt t="11475" x="4714875" y="3951288"/>
          <p14:tracePt t="11476" x="4706938" y="3951288"/>
          <p14:tracePt t="11477" x="4699000" y="3951288"/>
          <p14:tracePt t="11478" x="4689475" y="3951288"/>
          <p14:tracePt t="11479" x="4664075" y="3960813"/>
          <p14:tracePt t="11480" x="4646613" y="3960813"/>
          <p14:tracePt t="11481" x="4630738" y="3960813"/>
          <p14:tracePt t="11482" x="4621213" y="3960813"/>
          <p14:tracePt t="11483" x="4613275" y="3960813"/>
          <p14:tracePt t="11484" x="4587875" y="3976688"/>
          <p14:tracePt t="11485" x="4579938" y="3976688"/>
          <p14:tracePt t="11488" x="4529138" y="3986213"/>
          <p14:tracePt t="11490" x="4486275" y="3986213"/>
          <p14:tracePt t="11491" x="4476750" y="3986213"/>
          <p14:tracePt t="11492" x="4451350" y="3994150"/>
          <p14:tracePt t="11493" x="4443413" y="3994150"/>
          <p14:tracePt t="11494" x="4418013" y="3994150"/>
          <p14:tracePt t="11495" x="4400550" y="3994150"/>
          <p14:tracePt t="11496" x="4375150" y="3994150"/>
          <p14:tracePt t="11497" x="4367213" y="3994150"/>
          <p14:tracePt t="11498" x="4332288" y="3994150"/>
          <p14:tracePt t="11499" x="4324350" y="3994150"/>
          <p14:tracePt t="11500" x="4306888" y="4002088"/>
          <p14:tracePt t="11501" x="4281488" y="4002088"/>
          <p14:tracePt t="11502" x="4265613" y="4002088"/>
          <p14:tracePt t="11506" x="4197350" y="4002088"/>
          <p14:tracePt t="11507" x="4146550" y="4002088"/>
          <p14:tracePt t="11508" x="4137025" y="4002088"/>
          <p14:tracePt t="11509" x="4111625" y="4002088"/>
          <p14:tracePt t="11511" x="4060825" y="4019550"/>
          <p14:tracePt t="11512" x="4035425" y="4019550"/>
          <p14:tracePt t="11513" x="4027488" y="4019550"/>
          <p14:tracePt t="11514" x="4010025" y="4019550"/>
          <p14:tracePt t="11515" x="3976688" y="4019550"/>
          <p14:tracePt t="11516" x="3951288" y="4019550"/>
          <p14:tracePt t="11517" x="3941763" y="4019550"/>
          <p14:tracePt t="11518" x="3908425" y="4019550"/>
          <p14:tracePt t="11521" x="3848100" y="4019550"/>
          <p14:tracePt t="11522" x="3822700" y="4019550"/>
          <p14:tracePt t="11523" x="3814763" y="4027488"/>
          <p14:tracePt t="11525" x="3797300" y="4027488"/>
          <p14:tracePt t="11525" x="3763963" y="4027488"/>
          <p14:tracePt t="11527" x="3756025" y="4027488"/>
          <p14:tracePt t="11527" x="3729038" y="4027488"/>
          <p14:tracePt t="11529" x="3713163" y="4027488"/>
          <p14:tracePt t="11529" x="3687763" y="4027488"/>
          <p14:tracePt t="11530" x="3678238" y="4027488"/>
          <p14:tracePt t="11531" x="3652838" y="4027488"/>
          <p14:tracePt t="11532" x="3636963" y="4027488"/>
          <p14:tracePt t="11533" x="3611563" y="4027488"/>
          <p14:tracePt t="11534" x="3602038" y="4027488"/>
          <p14:tracePt t="11535" x="3586163" y="4027488"/>
          <p14:tracePt t="11538" x="3525838" y="4027488"/>
          <p14:tracePt t="11539" x="3517900" y="4037013"/>
          <p14:tracePt t="11541" x="3482975" y="4037013"/>
          <p14:tracePt t="11542" x="3475038" y="4037013"/>
          <p14:tracePt t="11543" x="3457575" y="4037013"/>
          <p14:tracePt t="11544" x="3441700" y="4037013"/>
          <p14:tracePt t="11545" x="3432175" y="4037013"/>
          <p14:tracePt t="11546" x="3424238" y="4037013"/>
          <p14:tracePt t="11547" x="3414713" y="4037013"/>
          <p14:tracePt t="11548" x="3398838" y="4037013"/>
          <p14:tracePt t="11549" x="3381375" y="4037013"/>
          <p14:tracePt t="11550" x="3373438" y="4037013"/>
          <p14:tracePt t="11551" x="3355975" y="4037013"/>
          <p14:tracePt t="11553" x="3348038" y="4037013"/>
          <p14:tracePt t="11555" x="3330575" y="4037013"/>
          <p14:tracePt t="11556" x="3313113" y="4037013"/>
          <p14:tracePt t="11557" x="3305175" y="4037013"/>
          <p14:tracePt t="11559" x="3297238" y="4037013"/>
          <p14:tracePt t="11560" x="3287713" y="4037013"/>
          <p14:tracePt t="11562" x="3270250" y="4037013"/>
          <p14:tracePt t="11563" x="3262313" y="4037013"/>
          <p14:tracePt t="11567" x="3254375" y="4037013"/>
          <p14:tracePt t="11570" x="3244850" y="4037013"/>
          <p14:tracePt t="11572" x="3244850" y="4019550"/>
          <p14:tracePt t="11574" x="3228975" y="4019550"/>
          <p14:tracePt t="11577" x="3219450" y="4019550"/>
          <p14:tracePt t="11581" x="3211513" y="4019550"/>
          <p14:tracePt t="11584" x="3203575" y="4019550"/>
          <p14:tracePt t="11590" x="3186113" y="4019550"/>
          <p14:tracePt t="11594" x="3178175" y="4019550"/>
          <p14:tracePt t="11596" x="3168650" y="4019550"/>
          <p14:tracePt t="11601" x="3160713" y="4019550"/>
          <p14:tracePt t="11604" x="3143250" y="4019550"/>
          <p14:tracePt t="11606" x="3135313" y="4019550"/>
          <p14:tracePt t="11607" x="3127375" y="4019550"/>
          <p14:tracePt t="11609" x="3117850" y="4019550"/>
          <p14:tracePt t="11611" x="3100388" y="4019550"/>
          <p14:tracePt t="11612" x="3092450" y="4019550"/>
          <p14:tracePt t="11614" x="3084513" y="4019550"/>
          <p14:tracePt t="11615" x="3074988" y="4019550"/>
          <p14:tracePt t="11617" x="3059113" y="4019550"/>
          <p14:tracePt t="11618" x="3049588" y="4019550"/>
          <p14:tracePt t="11621" x="3033713" y="4019550"/>
          <p14:tracePt t="11622" x="3016250" y="4019550"/>
          <p14:tracePt t="11624" x="3008313" y="4019550"/>
          <p14:tracePt t="11624" x="2998788" y="4019550"/>
          <p14:tracePt t="11626" x="2990850" y="4019550"/>
          <p14:tracePt t="11627" x="2973388" y="4019550"/>
          <p14:tracePt t="11628" x="2965450" y="4019550"/>
          <p14:tracePt t="11629" x="2955925" y="4019550"/>
          <p14:tracePt t="11630" x="2947988" y="4019550"/>
          <p14:tracePt t="11632" x="2930525" y="4019550"/>
          <p14:tracePt t="11633" x="2922588" y="4019550"/>
          <p14:tracePt t="11634" x="2914650" y="4019550"/>
          <p14:tracePt t="11638" x="2889250" y="4019550"/>
          <p14:tracePt t="11639" x="2871788" y="4011613"/>
          <p14:tracePt t="11640" x="2863850" y="4011613"/>
          <p14:tracePt t="11641" x="2846388" y="4011613"/>
          <p14:tracePt t="11643" x="2838450" y="4011613"/>
          <p14:tracePt t="11644" x="2828925" y="4011613"/>
          <p14:tracePt t="11645" x="2820988" y="4011613"/>
          <p14:tracePt t="11646" x="2803525" y="4011613"/>
          <p14:tracePt t="11647" x="2795588" y="4011613"/>
          <p14:tracePt t="11649" x="2786063" y="4011613"/>
          <p14:tracePt t="11650" x="2778125" y="4011613"/>
          <p14:tracePt t="11651" x="2760663" y="4011613"/>
          <p14:tracePt t="11655" x="2735263" y="4002088"/>
          <p14:tracePt t="11656" x="2719388" y="4002088"/>
          <p14:tracePt t="11658" x="2709863" y="4002088"/>
          <p14:tracePt t="11659" x="2701925" y="4002088"/>
          <p14:tracePt t="11661" x="2693988" y="4002088"/>
          <p14:tracePt t="11662" x="2676525" y="4002088"/>
          <p14:tracePt t="11664" x="2668588" y="4002088"/>
          <p14:tracePt t="11666" x="2659063" y="4002088"/>
          <p14:tracePt t="11667" x="2659063" y="3994150"/>
          <p14:tracePt t="11668" x="2651125" y="3994150"/>
          <p14:tracePt t="11671" x="2633663" y="3994150"/>
          <p14:tracePt t="11673" x="2625725" y="3994150"/>
          <p14:tracePt t="11675" x="2616200" y="3994150"/>
          <p14:tracePt t="11677" x="2608263" y="3994150"/>
          <p14:tracePt t="11679" x="2590800" y="3994150"/>
          <p14:tracePt t="11682" x="2582863" y="3994150"/>
          <p14:tracePt t="11688" x="2565400" y="3994150"/>
          <p14:tracePt t="11692" x="2549525" y="3994150"/>
          <p14:tracePt t="11695" x="2540000" y="3994150"/>
          <p14:tracePt t="11696" x="2540000" y="3976688"/>
          <p14:tracePt t="11699" x="2532063" y="3976688"/>
          <p14:tracePt t="11705" x="2506663" y="3976688"/>
          <p14:tracePt t="11708" x="2497138" y="3976688"/>
          <p14:tracePt t="11710" x="2489200" y="3976688"/>
          <p14:tracePt t="11714" x="2481263" y="3976688"/>
          <p14:tracePt t="11717" x="2463800" y="3976688"/>
          <p14:tracePt t="11721" x="2455863" y="3976688"/>
          <p14:tracePt t="11724" x="2446338" y="3976688"/>
          <p14:tracePt t="11727" x="2438400" y="3976688"/>
          <p14:tracePt t="11730" x="2420938" y="3976688"/>
          <p14:tracePt t="11734" x="2413000" y="3976688"/>
          <p14:tracePt t="11738" x="2405063" y="3976688"/>
          <p14:tracePt t="11742" x="2395538" y="3976688"/>
          <p14:tracePt t="11746" x="2379663" y="3976688"/>
          <p14:tracePt t="11750" x="2370138" y="3976688"/>
          <p14:tracePt t="11755" x="2362200" y="3976688"/>
          <p14:tracePt t="11763" x="2352675" y="3976688"/>
          <p14:tracePt t="11771" x="2336800" y="3976688"/>
          <p14:tracePt t="11772" x="2336800" y="3986213"/>
          <p14:tracePt t="11773" x="2327275" y="3986213"/>
          <p14:tracePt t="11784" x="2319338" y="3986213"/>
          <p14:tracePt t="11791" x="2311400" y="3986213"/>
          <p14:tracePt t="11795" x="2293938" y="3986213"/>
          <p14:tracePt t="11799" x="2286000" y="3986213"/>
          <p14:tracePt t="11804" x="2276475" y="3986213"/>
          <p14:tracePt t="11806" x="2268538" y="3986213"/>
          <p14:tracePt t="11809" x="2251075" y="3986213"/>
          <p14:tracePt t="11813" x="2243138" y="3986213"/>
          <p14:tracePt t="11816" x="2235200" y="3986213"/>
          <p14:tracePt t="11821" x="2225675" y="3986213"/>
          <p14:tracePt t="11823" x="2208213" y="3986213"/>
          <p14:tracePt t="11825" x="2200275" y="3986213"/>
          <p14:tracePt t="11826" x="2200275" y="3994150"/>
          <p14:tracePt t="11829" x="2192338" y="3994150"/>
          <p14:tracePt t="11833" x="2182813" y="3994150"/>
          <p14:tracePt t="11839" x="2166938" y="3994150"/>
          <p14:tracePt t="11851" x="2157413" y="3994150"/>
          <p14:tracePt t="11969" x="2166938" y="3994150"/>
          <p14:tracePt t="11974" x="2174875" y="3994150"/>
          <p14:tracePt t="11978" x="2182813" y="4002088"/>
          <p14:tracePt t="11980" x="2192338" y="4002088"/>
          <p14:tracePt t="11981" x="2208213" y="4002088"/>
          <p14:tracePt t="11984" x="2217738" y="4002088"/>
          <p14:tracePt t="11985" x="2225675" y="4002088"/>
          <p14:tracePt t="11988" x="2235200" y="4002088"/>
          <p14:tracePt t="11990" x="2251075" y="4002088"/>
          <p14:tracePt t="11991" x="2260600" y="4002088"/>
          <p14:tracePt t="11992" x="2268538" y="4002088"/>
          <p14:tracePt t="11994" x="2276475" y="4002088"/>
          <p14:tracePt t="11996" x="2293938" y="4002088"/>
          <p14:tracePt t="11997" x="2301875" y="4002088"/>
          <p14:tracePt t="11998" x="2311400" y="4002088"/>
          <p14:tracePt t="12000" x="2319338" y="4002088"/>
          <p14:tracePt t="12001" x="2336800" y="4002088"/>
          <p14:tracePt t="12005" x="2352675" y="4002088"/>
          <p14:tracePt t="12006" x="2362200" y="4002088"/>
          <p14:tracePt t="12007" x="2379663" y="4002088"/>
          <p14:tracePt t="12008" x="2387600" y="4002088"/>
          <p14:tracePt t="12009" x="2395538" y="4002088"/>
          <p14:tracePt t="12010" x="2405063" y="4002088"/>
          <p14:tracePt t="12012" x="2420938" y="4002088"/>
          <p14:tracePt t="12013" x="2430463" y="4002088"/>
          <p14:tracePt t="12014" x="2438400" y="4002088"/>
          <p14:tracePt t="12015" x="2446338" y="4002088"/>
          <p14:tracePt t="12017" x="2463800" y="4002088"/>
          <p14:tracePt t="12018" x="2471738" y="4002088"/>
          <p14:tracePt t="12021" x="2489200" y="4002088"/>
          <p14:tracePt t="12022" x="2506663" y="4002088"/>
          <p14:tracePt t="12024" x="2524125" y="4002088"/>
          <p14:tracePt t="12026" x="2532063" y="4002088"/>
          <p14:tracePt t="12027" x="2549525" y="4002088"/>
          <p14:tracePt t="12029" x="2557463" y="4002088"/>
          <p14:tracePt t="12030" x="2565400" y="4002088"/>
          <p14:tracePt t="12032" x="2574925" y="4002088"/>
          <p14:tracePt t="12033" x="2590800" y="4002088"/>
          <p14:tracePt t="12034" x="2600325" y="4002088"/>
          <p14:tracePt t="12038" x="2616200" y="4002088"/>
          <p14:tracePt t="12038" x="2633663" y="4002088"/>
          <p14:tracePt t="12040" x="2641600" y="3994150"/>
          <p14:tracePt t="12041" x="2651125" y="3994150"/>
          <p14:tracePt t="12043" x="2659063" y="3994150"/>
          <p14:tracePt t="12045" x="2676525" y="3994150"/>
          <p14:tracePt t="12046" x="2684463" y="3994150"/>
          <p14:tracePt t="12047" x="2693988" y="3994150"/>
          <p14:tracePt t="12049" x="2701925" y="3976688"/>
          <p14:tracePt t="12051" x="2719388" y="3976688"/>
          <p14:tracePt t="12055" x="2744788" y="3976688"/>
          <p14:tracePt t="12057" x="2760663" y="3968750"/>
          <p14:tracePt t="12059" x="2770188" y="3968750"/>
          <p14:tracePt t="12061" x="2778125" y="3968750"/>
          <p14:tracePt t="12063" x="2786063" y="3968750"/>
          <p14:tracePt t="12064" x="2803525" y="3968750"/>
          <p14:tracePt t="12066" x="2811463" y="3968750"/>
          <p14:tracePt t="12067" x="2811463" y="3960813"/>
          <p14:tracePt t="12068" x="2820988" y="3960813"/>
          <p14:tracePt t="12071" x="2828925" y="3960813"/>
          <p14:tracePt t="12072" x="2846388" y="3960813"/>
          <p14:tracePt t="12073" x="2854325" y="3960813"/>
          <p14:tracePt t="12075" x="2863850" y="3960813"/>
          <p14:tracePt t="12076" x="2871788" y="3960813"/>
          <p14:tracePt t="12078" x="2889250" y="3960813"/>
          <p14:tracePt t="12080" x="2897188" y="3960813"/>
          <p14:tracePt t="12081" x="2897188" y="3951288"/>
          <p14:tracePt t="12083" x="2905125" y="3951288"/>
          <p14:tracePt t="12085" x="2914650" y="3951288"/>
          <p14:tracePt t="12089" x="2930525" y="3951288"/>
          <p14:tracePt t="12091" x="2940050" y="3951288"/>
          <p14:tracePt t="12095" x="2947988" y="3951288"/>
          <p14:tracePt t="12100" x="2955925" y="3951288"/>
          <p14:tracePt t="12106" x="2973388" y="3951288"/>
          <p14:tracePt t="12108" x="2982913" y="3951288"/>
          <p14:tracePt t="12114" x="2990850" y="3951288"/>
          <p14:tracePt t="12121" x="2998788" y="3935413"/>
          <p14:tracePt t="12124" x="3016250" y="3935413"/>
          <p14:tracePt t="12132" x="3024188" y="3935413"/>
          <p14:tracePt t="12139" x="3033713" y="3935413"/>
          <p14:tracePt t="12161" x="3041650" y="3935413"/>
          <p14:tracePt t="12174" x="3059113" y="3935413"/>
          <p14:tracePt t="12182" x="3059113" y="3943350"/>
          <p14:tracePt t="12187" x="3067050" y="3943350"/>
          <p14:tracePt t="12199" x="3074988" y="3943350"/>
          <p14:tracePt t="12208" x="3084513" y="3943350"/>
          <p14:tracePt t="12210" x="3084513" y="3951288"/>
          <p14:tracePt t="12214" x="3100388" y="3951288"/>
          <p14:tracePt t="12221" x="3109913" y="3960813"/>
          <p14:tracePt t="12222" x="3117850" y="3960813"/>
          <p14:tracePt t="12227" x="3127375" y="3976688"/>
          <p14:tracePt t="12229" x="3143250" y="3976688"/>
          <p14:tracePt t="12232" x="3152775" y="3976688"/>
          <p14:tracePt t="12235" x="3160713" y="3976688"/>
          <p14:tracePt t="12238" x="3168650" y="3986213"/>
          <p14:tracePt t="12240" x="3194050" y="3986213"/>
          <p14:tracePt t="12243" x="3203575" y="3986213"/>
          <p14:tracePt t="12245" x="3211513" y="3986213"/>
          <p14:tracePt t="12246" x="3211513" y="3994150"/>
          <p14:tracePt t="12247" x="3228975" y="3994150"/>
          <p14:tracePt t="12249" x="3236913" y="3994150"/>
          <p14:tracePt t="12250" x="3244850" y="3994150"/>
          <p14:tracePt t="12254" x="3270250" y="3994150"/>
          <p14:tracePt t="12256" x="3279775" y="3994150"/>
          <p14:tracePt t="12257" x="3287713" y="3994150"/>
          <p14:tracePt t="12258" x="3287713" y="4002088"/>
          <p14:tracePt t="12260" x="3313113" y="4002088"/>
          <p14:tracePt t="12263" x="3322638" y="4002088"/>
          <p14:tracePt t="12264" x="3330575" y="4002088"/>
          <p14:tracePt t="12265" x="3338513" y="4002088"/>
          <p14:tracePt t="12267" x="3355975" y="4002088"/>
          <p14:tracePt t="12267" x="3363913" y="4002088"/>
          <p14:tracePt t="12269" x="3373438" y="4002088"/>
          <p14:tracePt t="12271" x="3398838" y="4002088"/>
          <p14:tracePt t="12273" x="3414713" y="4002088"/>
          <p14:tracePt t="12274" x="3424238" y="4002088"/>
          <p14:tracePt t="12276" x="3441700" y="4002088"/>
          <p14:tracePt t="12277" x="3449638" y="4002088"/>
          <p14:tracePt t="12278" x="3457575" y="4002088"/>
          <p14:tracePt t="12279" x="3467100" y="4002088"/>
          <p14:tracePt t="12280" x="3482975" y="4002088"/>
          <p14:tracePt t="12281" x="3482975" y="4019550"/>
          <p14:tracePt t="12282" x="3492500" y="4019550"/>
          <p14:tracePt t="12283" x="3500438" y="4019550"/>
          <p14:tracePt t="12284" x="3508375" y="4019550"/>
          <p14:tracePt t="12285" x="3525838" y="4019550"/>
          <p14:tracePt t="12288" x="3551238" y="4019550"/>
          <p14:tracePt t="12289" x="3568700" y="4019550"/>
          <p14:tracePt t="12291" x="3576638" y="4019550"/>
          <p14:tracePt t="12292" x="3586163" y="4019550"/>
          <p14:tracePt t="12293" x="3611563" y="4019550"/>
          <p14:tracePt t="12294" x="3619500" y="4019550"/>
          <p14:tracePt t="12295" x="3627438" y="4019550"/>
          <p14:tracePt t="12296" x="3636963" y="4019550"/>
          <p14:tracePt t="12297" x="3652838" y="4019550"/>
          <p14:tracePt t="12298" x="3662363" y="4019550"/>
          <p14:tracePt t="12299" x="3670300" y="4019550"/>
          <p14:tracePt t="12300" x="3678238" y="4019550"/>
          <p14:tracePt t="12301" x="3695700" y="4019550"/>
          <p14:tracePt t="12305" x="3738563" y="4019550"/>
          <p14:tracePt t="12306" x="3763963" y="4019550"/>
          <p14:tracePt t="12307" x="3781425" y="4019550"/>
          <p14:tracePt t="12308" x="3797300" y="4019550"/>
          <p14:tracePt t="12309" x="3806825" y="4019550"/>
          <p14:tracePt t="12310" x="3822700" y="4019550"/>
          <p14:tracePt t="12311" x="3832225" y="4019550"/>
          <p14:tracePt t="12312" x="3848100" y="4019550"/>
          <p14:tracePt t="12313" x="3873500" y="4019550"/>
          <p14:tracePt t="12314" x="3883025" y="4019550"/>
          <p14:tracePt t="12315" x="3908425" y="4019550"/>
          <p14:tracePt t="12316" x="3916363" y="4019550"/>
          <p14:tracePt t="12317" x="3933825" y="4019550"/>
          <p14:tracePt t="12318" x="3959225" y="4019550"/>
          <p14:tracePt t="12321" x="4002088" y="4027488"/>
          <p14:tracePt t="12322" x="4017963" y="4027488"/>
          <p14:tracePt t="12324" x="4044950" y="4027488"/>
          <p14:tracePt t="12324" x="4052888" y="4027488"/>
          <p14:tracePt t="12325" x="4078288" y="4027488"/>
          <p14:tracePt t="12326" x="4086225" y="4027488"/>
          <p14:tracePt t="12327" x="4103688" y="4027488"/>
          <p14:tracePt t="12328" x="4129088" y="4027488"/>
          <p14:tracePt t="12329" x="4137025" y="4027488"/>
          <p14:tracePt t="12330" x="4162425" y="4027488"/>
          <p14:tracePt t="12331" x="4179888" y="4027488"/>
          <p14:tracePt t="12332" x="4187825" y="4027488"/>
          <p14:tracePt t="12333" x="4214813" y="4027488"/>
          <p14:tracePt t="12334" x="4230688" y="4027488"/>
          <p14:tracePt t="12335" x="4256088" y="4027488"/>
          <p14:tracePt t="12339" x="4306888" y="4027488"/>
          <p14:tracePt t="12340" x="4341813" y="4037013"/>
          <p14:tracePt t="12341" x="4359275" y="4037013"/>
          <p14:tracePt t="12343" x="4400550" y="4037013"/>
          <p14:tracePt t="12344" x="4425950" y="4037013"/>
          <p14:tracePt t="12345" x="4435475" y="4037013"/>
          <p14:tracePt t="12346" x="4460875" y="4037013"/>
          <p14:tracePt t="12347" x="4476750" y="4044950"/>
          <p14:tracePt t="12348" x="4486275" y="4044950"/>
          <p14:tracePt t="12349" x="4503738" y="4044950"/>
          <p14:tracePt t="12350" x="4519613" y="4044950"/>
          <p14:tracePt t="12351" x="4545013" y="4044950"/>
          <p14:tracePt t="12354" x="4587875" y="4044950"/>
          <p14:tracePt t="12356" x="4613275" y="4044950"/>
          <p14:tracePt t="12357" x="4630738" y="4044950"/>
          <p14:tracePt t="12358" x="4638675" y="4044950"/>
          <p14:tracePt t="12359" x="4656138" y="4044950"/>
          <p14:tracePt t="12360" x="4673600" y="4044950"/>
          <p14:tracePt t="12361" x="4681538" y="4062413"/>
          <p14:tracePt t="12362" x="4689475" y="4062413"/>
          <p14:tracePt t="12363" x="4699000" y="4062413"/>
          <p14:tracePt t="12364" x="4714875" y="4062413"/>
          <p14:tracePt t="12365" x="4724400" y="4062413"/>
          <p14:tracePt t="12366" x="4732338" y="4062413"/>
          <p14:tracePt t="12367" x="4740275" y="4062413"/>
          <p14:tracePt t="12368" x="4757738" y="4062413"/>
          <p14:tracePt t="12371" x="4783138" y="4062413"/>
          <p14:tracePt t="12372" x="4800600" y="4062413"/>
          <p14:tracePt t="12373" x="4808538" y="4062413"/>
          <p14:tracePt t="12375" x="4818063" y="4062413"/>
          <p14:tracePt t="12375" x="4826000" y="4062413"/>
          <p14:tracePt t="12377" x="4843463" y="4062413"/>
          <p14:tracePt t="12378" x="4851400" y="4062413"/>
          <p14:tracePt t="12380" x="4859338" y="4062413"/>
          <p14:tracePt t="12381" x="4868863" y="4062413"/>
          <p14:tracePt t="12382" x="4884738" y="4062413"/>
          <p14:tracePt t="12383" x="4894263" y="4062413"/>
          <p14:tracePt t="12386" x="4902200" y="4062413"/>
          <p14:tracePt t="12388" x="4927600" y="4070350"/>
          <p14:tracePt t="12390" x="4935538" y="4070350"/>
          <p14:tracePt t="12392" x="4945063" y="4070350"/>
          <p14:tracePt t="12394" x="4953000" y="4070350"/>
          <p14:tracePt t="12396" x="4970463" y="4070350"/>
          <p14:tracePt t="12398" x="4978400" y="4070350"/>
          <p14:tracePt t="12399" x="4987925" y="4070350"/>
          <p14:tracePt t="12405" x="5013325" y="4070350"/>
          <p14:tracePt t="12406" x="5021263" y="4070350"/>
          <p14:tracePt t="12407" x="5029200" y="4070350"/>
          <p14:tracePt t="12409" x="5038725" y="4070350"/>
          <p14:tracePt t="12411" x="5054600" y="4070350"/>
          <p14:tracePt t="12413" x="5064125" y="4070350"/>
          <p14:tracePt t="12414" x="5072063" y="4070350"/>
          <p14:tracePt t="12416" x="5080000" y="4070350"/>
          <p14:tracePt t="12417" x="5097463" y="4070350"/>
          <p14:tracePt t="12418" x="5106988" y="4070350"/>
          <p14:tracePt t="12421" x="5114925" y="4079875"/>
          <p14:tracePt t="12422" x="5122863" y="4079875"/>
          <p14:tracePt t="12423" x="5140325" y="4079875"/>
          <p14:tracePt t="12424" x="5148263" y="4079875"/>
          <p14:tracePt t="12425" x="5157788" y="4079875"/>
          <p14:tracePt t="12426" x="5165725" y="4079875"/>
          <p14:tracePt t="12428" x="5183188" y="4079875"/>
          <p14:tracePt t="12429" x="5191125" y="4079875"/>
          <p14:tracePt t="12430" x="5199063" y="4079875"/>
          <p14:tracePt t="12431" x="5208588" y="4079875"/>
          <p14:tracePt t="12432" x="5224463" y="4079875"/>
          <p14:tracePt t="12433" x="5233988" y="4079875"/>
          <p14:tracePt t="12434" x="5241925" y="4079875"/>
          <p14:tracePt t="12438" x="5267325" y="4079875"/>
          <p14:tracePt t="12439" x="5284788" y="4079875"/>
          <p14:tracePt t="12440" x="5292725" y="4079875"/>
          <p14:tracePt t="12441" x="5310188" y="4079875"/>
          <p14:tracePt t="12442" x="5327650" y="4079875"/>
          <p14:tracePt t="12443" x="5335588" y="4079875"/>
          <p14:tracePt t="12444" x="5353050" y="4079875"/>
          <p14:tracePt t="12445" x="5360988" y="4079875"/>
          <p14:tracePt t="12446" x="5368925" y="4079875"/>
          <p14:tracePt t="12447" x="5378450" y="4079875"/>
          <p14:tracePt t="12448" x="5394325" y="4079875"/>
          <p14:tracePt t="12449" x="5403850" y="4079875"/>
          <p14:tracePt t="12450" x="5421313" y="4079875"/>
          <p14:tracePt t="12451" x="5437188" y="4079875"/>
          <p14:tracePt t="12455" x="5487988" y="4087813"/>
          <p14:tracePt t="12456" x="5497513" y="4087813"/>
          <p14:tracePt t="12458" x="5522913" y="4087813"/>
          <p14:tracePt t="12458" x="5530850" y="4087813"/>
          <p14:tracePt t="12459" x="5548313" y="4087813"/>
          <p14:tracePt t="12460" x="5565775" y="4087813"/>
          <p14:tracePt t="12461" x="5573713" y="4087813"/>
          <p14:tracePt t="12462" x="5581650" y="4087813"/>
          <p14:tracePt t="12463" x="5591175" y="4087813"/>
          <p14:tracePt t="12464" x="5616575" y="4087813"/>
          <p14:tracePt t="12466" x="5624513" y="4087813"/>
          <p14:tracePt t="12467" x="5649913" y="4087813"/>
          <p14:tracePt t="12468" x="5657850" y="4087813"/>
          <p14:tracePt t="12469" x="5667375" y="4087813"/>
          <p14:tracePt t="12472" x="5708650" y="4087813"/>
          <p14:tracePt t="12474" x="5718175" y="4087813"/>
          <p14:tracePt t="12475" x="5743575" y="4087813"/>
          <p14:tracePt t="12476" x="5751513" y="4087813"/>
          <p14:tracePt t="12477" x="5761038" y="4087813"/>
          <p14:tracePt t="12479" x="5776913" y="4087813"/>
          <p14:tracePt t="12480" x="5786438" y="4087813"/>
          <p14:tracePt t="12481" x="5794375" y="4087813"/>
          <p14:tracePt t="12482" x="5802313" y="4087813"/>
          <p14:tracePt t="12483" x="5819775" y="4087813"/>
          <p14:tracePt t="12485" x="5827713" y="4087813"/>
          <p14:tracePt t="12488" x="5845175" y="4087813"/>
          <p14:tracePt t="12490" x="5862638" y="4087813"/>
          <p14:tracePt t="12491" x="5870575" y="4087813"/>
          <p14:tracePt t="12493" x="5880100" y="4087813"/>
          <p14:tracePt t="12495" x="5888038" y="4087813"/>
          <p14:tracePt t="12498" x="5905500" y="4087813"/>
          <p14:tracePt t="12500" x="5913438" y="4087813"/>
          <p14:tracePt t="12504" x="5930900" y="4087813"/>
          <p14:tracePt t="12505" x="5946775" y="4087813"/>
          <p14:tracePt t="12506" x="5946775" y="4079875"/>
          <p14:tracePt t="12509" x="5956300" y="4079875"/>
          <p14:tracePt t="12512" x="5964238" y="4079875"/>
          <p14:tracePt t="12514" x="5972175" y="4079875"/>
          <p14:tracePt t="12516" x="5989638" y="4079875"/>
          <p14:tracePt t="12521" x="6007100" y="4079875"/>
          <p14:tracePt t="12523" x="6015038" y="4079875"/>
          <p14:tracePt t="12525" x="6032500" y="4079875"/>
          <p14:tracePt t="12526" x="6032500" y="4062413"/>
          <p14:tracePt t="12528" x="6040438" y="4062413"/>
          <p14:tracePt t="12530" x="6049963" y="4062413"/>
          <p14:tracePt t="12533" x="6057900" y="4062413"/>
          <p14:tracePt t="12535" x="6075363" y="4062413"/>
          <p14:tracePt t="12538" x="6083300" y="4062413"/>
          <p14:tracePt t="12539" x="6091238" y="4062413"/>
          <p14:tracePt t="12541" x="6100763" y="4062413"/>
          <p14:tracePt t="12543" x="6116638" y="4062413"/>
          <p14:tracePt t="12545" x="6126163" y="4062413"/>
          <p14:tracePt t="12548" x="6134100" y="4062413"/>
          <p14:tracePt t="12550" x="6142038" y="4062413"/>
          <p14:tracePt t="12551" x="6142038" y="4052888"/>
          <p14:tracePt t="12554" x="6159500" y="4052888"/>
          <p14:tracePt t="12555" x="6167438" y="4052888"/>
          <p14:tracePt t="12557" x="6176963" y="4052888"/>
          <p14:tracePt t="12559" x="6184900" y="4052888"/>
          <p14:tracePt t="12562" x="6202363" y="4052888"/>
          <p14:tracePt t="12565" x="6210300" y="4052888"/>
          <p14:tracePt t="12568" x="6219825" y="4052888"/>
          <p14:tracePt t="12572" x="6227763" y="4052888"/>
          <p14:tracePt t="12577" x="6245225" y="4052888"/>
          <p14:tracePt t="12580" x="6245225" y="4044950"/>
          <p14:tracePt t="12582" x="6253163" y="4044950"/>
          <p14:tracePt t="12588" x="6261100" y="4044950"/>
          <p14:tracePt t="12599" x="6270625" y="4044950"/>
          <p14:tracePt t="12604" x="6270625" y="4037013"/>
          <p14:tracePt t="12610" x="6286500" y="4037013"/>
          <p14:tracePt t="12621" x="6296025" y="4037013"/>
          <p14:tracePt t="12622" x="6296025" y="4019550"/>
          <p14:tracePt t="12626" x="6303963" y="4019550"/>
          <p14:tracePt t="12632" x="6311900" y="4019550"/>
          <p14:tracePt t="12638" x="6329363" y="4019550"/>
          <p14:tracePt t="12639" x="6329363" y="4011613"/>
          <p14:tracePt t="12640" x="6338888" y="4011613"/>
          <p14:tracePt t="12646" x="6346825" y="4011613"/>
          <p14:tracePt t="12651" x="6354763" y="4011613"/>
          <p14:tracePt t="12654" x="6354763" y="4002088"/>
          <p14:tracePt t="12656" x="6372225" y="4002088"/>
          <p14:tracePt t="12663" x="6380163" y="4002088"/>
          <p14:tracePt t="12671" x="6389688" y="4002088"/>
          <p14:tracePt t="12676" x="6389688" y="3994150"/>
          <p14:tracePt t="12679" x="6397625" y="3994150"/>
          <p14:tracePt t="12692" x="6415088" y="3994150"/>
          <p14:tracePt t="12707" x="6415088" y="3976688"/>
          <p14:tracePt t="12710" x="6423025" y="3976688"/>
          <p14:tracePt t="12722" x="6430963" y="3976688"/>
          <p14:tracePt t="12725" x="6430963" y="3968750"/>
          <p14:tracePt t="12730" x="6440488" y="3968750"/>
          <p14:tracePt t="12736" x="6456363" y="3968750"/>
          <p14:tracePt t="12739" x="6456363" y="3960813"/>
          <p14:tracePt t="12744" x="6465888" y="3960813"/>
          <p14:tracePt t="12754" x="6473825" y="3951288"/>
          <p14:tracePt t="12806" x="6483350" y="3951288"/>
          <p14:tracePt t="12991" x="6473825" y="3951288"/>
          <p14:tracePt t="12997" x="6456363" y="3951288"/>
          <p14:tracePt t="13002" x="6448425" y="3951288"/>
          <p14:tracePt t="13004" x="6448425" y="3935413"/>
          <p14:tracePt t="13006" x="6440488" y="3935413"/>
          <p14:tracePt t="13008" x="6430963" y="3935413"/>
          <p14:tracePt t="13013" x="6415088" y="3935413"/>
          <p14:tracePt t="13017" x="6405563" y="3935413"/>
          <p14:tracePt t="13019" x="6405563" y="3925888"/>
          <p14:tracePt t="13021" x="6397625" y="3925888"/>
          <p14:tracePt t="13024" x="6389688" y="3925888"/>
          <p14:tracePt t="13028" x="6372225" y="3925888"/>
          <p14:tracePt t="13032" x="6364288" y="3925888"/>
          <p14:tracePt t="13037" x="6354763" y="3925888"/>
          <p14:tracePt t="13039" x="6354763" y="3917950"/>
          <p14:tracePt t="13042" x="6346825" y="3917950"/>
          <p14:tracePt t="13044" x="6329363" y="3917950"/>
          <p14:tracePt t="13051" x="6321425" y="3917950"/>
          <p14:tracePt t="13064" x="6311900" y="3917950"/>
          <p14:tracePt t="13071" x="6311900" y="3908425"/>
          <p14:tracePt t="13098" x="6303963" y="3908425"/>
          <p14:tracePt t="13112" x="6286500" y="3908425"/>
          <p14:tracePt t="13136" x="6278563" y="3908425"/>
          <p14:tracePt t="13157" x="6270625" y="3908425"/>
          <p14:tracePt t="13208" x="6261100" y="3908425"/>
          <p14:tracePt t="13311" x="6245225" y="3908425"/>
          <p14:tracePt t="13335" x="6245225" y="3917950"/>
          <p14:tracePt t="13349" x="6245225" y="3935413"/>
          <p14:tracePt t="13358" x="6245225" y="3943350"/>
          <p14:tracePt t="13361" x="6235700" y="3943350"/>
          <p14:tracePt t="13371" x="6235700" y="3951288"/>
          <p14:tracePt t="13379" x="6235700" y="3960813"/>
          <p14:tracePt t="13381" x="6227763" y="3960813"/>
          <p14:tracePt t="13390" x="6227763" y="3976688"/>
          <p14:tracePt t="13400" x="6227763" y="3986213"/>
          <p14:tracePt t="13412" x="6227763" y="3994150"/>
          <p14:tracePt t="13421" x="6219825" y="3994150"/>
          <p14:tracePt t="13425" x="6219825" y="4002088"/>
          <p14:tracePt t="13577" x="6227763" y="4002088"/>
          <p14:tracePt t="13583" x="6245225" y="4002088"/>
          <p14:tracePt t="13586" x="6253163" y="4002088"/>
          <p14:tracePt t="13591" x="6253163" y="4019550"/>
          <p14:tracePt t="13592" x="6261100" y="4019550"/>
          <p14:tracePt t="13596" x="6270625" y="4019550"/>
          <p14:tracePt t="13601" x="6286500" y="4019550"/>
          <p14:tracePt t="13604" x="6296025" y="4019550"/>
          <p14:tracePt t="13607" x="6303963" y="4019550"/>
          <p14:tracePt t="13611" x="6311900" y="4019550"/>
          <p14:tracePt t="13614" x="6329363" y="4019550"/>
          <p14:tracePt t="13618" x="6338888" y="4019550"/>
          <p14:tracePt t="13622" x="6346825" y="4027488"/>
          <p14:tracePt t="13624" x="6354763" y="4027488"/>
          <p14:tracePt t="13630" x="6380163" y="4027488"/>
          <p14:tracePt t="13633" x="6389688" y="4027488"/>
          <p14:tracePt t="13637" x="6397625" y="4027488"/>
          <p14:tracePt t="13639" x="6415088" y="4027488"/>
          <p14:tracePt t="13643" x="6423025" y="4027488"/>
          <p14:tracePt t="13648" x="6430963" y="4027488"/>
          <p14:tracePt t="13654" x="6440488" y="4027488"/>
          <p14:tracePt t="13656" x="6456363" y="4027488"/>
          <p14:tracePt t="13659" x="6465888" y="4027488"/>
          <p14:tracePt t="13664" x="6473825" y="4027488"/>
          <p14:tracePt t="13671" x="6483350" y="4027488"/>
          <p14:tracePt t="13672" x="6483350" y="4037013"/>
          <p14:tracePt t="13678" x="6499225" y="4037013"/>
          <p14:tracePt t="13683" x="6508750" y="4037013"/>
          <p14:tracePt t="13690" x="6516688" y="4037013"/>
          <p14:tracePt t="13704" x="6524625" y="4037013"/>
          <p14:tracePt t="13712" x="6542088" y="4037013"/>
          <p14:tracePt t="13825" x="6534150" y="4037013"/>
          <p14:tracePt t="13831" x="6524625" y="4037013"/>
          <p14:tracePt t="13836" x="6516688" y="4037013"/>
          <p14:tracePt t="13837" x="6499225" y="4037013"/>
          <p14:tracePt t="13841" x="6491288" y="4037013"/>
          <p14:tracePt t="13843" x="6483350" y="4037013"/>
          <p14:tracePt t="13845" x="6473825" y="4037013"/>
          <p14:tracePt t="13848" x="6456363" y="4037013"/>
          <p14:tracePt t="13849" x="6456363" y="4044950"/>
          <p14:tracePt t="13850" x="6448425" y="4044950"/>
          <p14:tracePt t="13854" x="6430963" y="4044950"/>
          <p14:tracePt t="13857" x="6415088" y="4044950"/>
          <p14:tracePt t="13859" x="6405563" y="4044950"/>
          <p14:tracePt t="13860" x="6397625" y="4044950"/>
          <p14:tracePt t="13863" x="6389688" y="4044950"/>
          <p14:tracePt t="13864" x="6372225" y="4044950"/>
          <p14:tracePt t="13866" x="6364288" y="4044950"/>
          <p14:tracePt t="13869" x="6354763" y="4044950"/>
          <p14:tracePt t="13871" x="6346825" y="4044950"/>
          <p14:tracePt t="13873" x="6329363" y="4044950"/>
          <p14:tracePt t="13876" x="6321425" y="4044950"/>
          <p14:tracePt t="13880" x="6311900" y="4044950"/>
          <p14:tracePt t="13883" x="6303963" y="4044950"/>
          <p14:tracePt t="13891" x="6286500" y="4044950"/>
          <p14:tracePt t="13945" x="6278563" y="4044950"/>
          <p14:tracePt t="14010" x="6270625" y="4044950"/>
          <p14:tracePt t="14083" x="6270625" y="4037013"/>
          <p14:tracePt t="14087" x="6286500" y="4037013"/>
          <p14:tracePt t="14093" x="6296025" y="4037013"/>
          <p14:tracePt t="14097" x="6303963" y="4037013"/>
          <p14:tracePt t="14100" x="6311900" y="4037013"/>
          <p14:tracePt t="14104" x="6311900" y="4019550"/>
          <p14:tracePt t="14105" x="6329363" y="4019550"/>
          <p14:tracePt t="14108" x="6338888" y="4019550"/>
          <p14:tracePt t="14113" x="6346825" y="4019550"/>
          <p14:tracePt t="14115" x="6354763" y="4019550"/>
          <p14:tracePt t="14121" x="6372225" y="4011613"/>
          <p14:tracePt t="14122" x="6380163" y="4011613"/>
          <p14:tracePt t="14125" x="6389688" y="4011613"/>
          <p14:tracePt t="14130" x="6397625" y="4011613"/>
          <p14:tracePt t="14133" x="6415088" y="4011613"/>
          <p14:tracePt t="14134" x="6415088" y="4002088"/>
          <p14:tracePt t="14141" x="6423025" y="4002088"/>
          <p14:tracePt t="14161" x="6430963" y="4002088"/>
          <p14:tracePt t="15015" x="6440488" y="4002088"/>
          <p14:tracePt t="15026" x="6456363" y="4002088"/>
          <p14:tracePt t="15029" x="6465888" y="4002088"/>
          <p14:tracePt t="15037" x="6465888" y="3994150"/>
          <p14:tracePt t="15039" x="6473825" y="3994150"/>
          <p14:tracePt t="15045" x="6483350" y="3994150"/>
          <p14:tracePt t="15054" x="6499225" y="3994150"/>
          <p14:tracePt t="15060" x="6508750" y="3994150"/>
          <p14:tracePt t="15065" x="6516688" y="3994150"/>
          <p14:tracePt t="15071" x="6524625" y="3994150"/>
          <p14:tracePt t="15074" x="6542088" y="3994150"/>
          <p14:tracePt t="15078" x="6550025" y="3994150"/>
          <p14:tracePt t="15087" x="6559550" y="3994150"/>
          <p14:tracePt t="15089" x="6567488" y="3994150"/>
          <p14:tracePt t="15096" x="6584950" y="3994150"/>
          <p14:tracePt t="15101" x="6592888" y="3994150"/>
          <p14:tracePt t="15108" x="6600825" y="3994150"/>
          <p14:tracePt t="15111" x="6610350" y="3994150"/>
          <p14:tracePt t="15114" x="6626225" y="3994150"/>
          <p14:tracePt t="15117" x="6635750" y="3994150"/>
          <p14:tracePt t="15120" x="6643688" y="3994150"/>
          <p14:tracePt t="15121" x="6653213" y="3994150"/>
          <p14:tracePt t="15123" x="6669088" y="3994150"/>
          <p14:tracePt t="15125" x="6678613" y="3994150"/>
          <p14:tracePt t="15126" x="6686550" y="3994150"/>
          <p14:tracePt t="15128" x="6694488" y="3994150"/>
          <p14:tracePt t="15129" x="6711950" y="3994150"/>
          <p14:tracePt t="15131" x="6719888" y="3994150"/>
          <p14:tracePt t="15133" x="6729413" y="3994150"/>
          <p14:tracePt t="15134" x="6737350" y="3994150"/>
          <p14:tracePt t="15138" x="6762750" y="3994150"/>
          <p14:tracePt t="15139" x="6770688" y="3994150"/>
          <p14:tracePt t="15141" x="6780213" y="3994150"/>
          <p14:tracePt t="15142" x="6797675" y="3994150"/>
          <p14:tracePt t="15142" x="6805613" y="3994150"/>
          <p14:tracePt t="15143" x="6813550" y="3994150"/>
          <p14:tracePt t="15144" x="6823075" y="3994150"/>
          <p14:tracePt t="15145" x="6838950" y="3994150"/>
          <p14:tracePt t="15146" x="6848475" y="3994150"/>
          <p14:tracePt t="15147" x="6856413" y="3994150"/>
          <p14:tracePt t="15148" x="6864350" y="3994150"/>
          <p14:tracePt t="15149" x="6881813" y="3994150"/>
          <p14:tracePt t="15150" x="6889750" y="3994150"/>
          <p14:tracePt t="15152" x="6899275" y="3994150"/>
          <p14:tracePt t="15156" x="6950075" y="3994150"/>
          <p14:tracePt t="15157" x="6950075" y="4002088"/>
          <p14:tracePt t="15159" x="6992938" y="4002088"/>
          <p14:tracePt t="15160" x="7008813" y="4002088"/>
          <p14:tracePt t="15161" x="7018338" y="4002088"/>
          <p14:tracePt t="15162" x="7026275" y="4002088"/>
          <p14:tracePt t="15163" x="7034213" y="4002088"/>
          <p14:tracePt t="15164" x="7051675" y="4002088"/>
          <p14:tracePt t="15165" x="7059613" y="4002088"/>
          <p14:tracePt t="15166" x="7069138" y="4002088"/>
          <p14:tracePt t="15167" x="7077075" y="4002088"/>
          <p14:tracePt t="15171" x="7119938" y="4002088"/>
          <p14:tracePt t="15172" x="7137400" y="4002088"/>
          <p14:tracePt t="15173" x="7145338" y="4002088"/>
          <p14:tracePt t="15174" x="7153275" y="4002088"/>
          <p14:tracePt t="15175" x="7162800" y="4002088"/>
          <p14:tracePt t="15176" x="7178675" y="4002088"/>
          <p14:tracePt t="15177" x="7188200" y="4019550"/>
          <p14:tracePt t="15178" x="7196138" y="4019550"/>
          <p14:tracePt t="15179" x="7204075" y="4019550"/>
          <p14:tracePt t="15180" x="7221538" y="4019550"/>
          <p14:tracePt t="15181" x="7229475" y="4019550"/>
          <p14:tracePt t="15182" x="7239000" y="4019550"/>
          <p14:tracePt t="15183" x="7246938" y="4019550"/>
          <p14:tracePt t="15184" x="7264400" y="4019550"/>
          <p14:tracePt t="15188" x="7289800" y="4019550"/>
          <p14:tracePt t="15189" x="7315200" y="4019550"/>
          <p14:tracePt t="15190" x="7323138" y="4019550"/>
          <p14:tracePt t="15191" x="7332663" y="4019550"/>
          <p14:tracePt t="15192" x="7348538" y="4019550"/>
          <p14:tracePt t="15194" x="7358063" y="4019550"/>
          <p14:tracePt t="15195" x="7366000" y="4019550"/>
          <p14:tracePt t="15196" x="7373938" y="4019550"/>
          <p14:tracePt t="15197" x="7391400" y="4019550"/>
          <p14:tracePt t="15198" x="7400925" y="4019550"/>
          <p14:tracePt t="15200" x="7408863" y="4019550"/>
          <p14:tracePt t="15205" x="7442200" y="4019550"/>
          <p14:tracePt t="15206" x="7451725" y="4011613"/>
          <p14:tracePt t="15208" x="7459663" y="4011613"/>
          <p14:tracePt t="15209" x="7477125" y="4011613"/>
          <p14:tracePt t="15211" x="7485063" y="4011613"/>
          <p14:tracePt t="15213" x="7493000" y="4011613"/>
          <p14:tracePt t="15214" x="7502525" y="4011613"/>
          <p14:tracePt t="15217" x="7518400" y="4011613"/>
          <p14:tracePt t="15221" x="7527925" y="4011613"/>
          <p14:tracePt t="15222" x="7535863" y="4002088"/>
          <p14:tracePt t="15225" x="7545388" y="4002088"/>
          <p14:tracePt t="15231" x="7561263" y="4002088"/>
          <p14:tracePt t="15237" x="7570788" y="4002088"/>
          <p14:tracePt t="15240" x="7570788" y="3994150"/>
          <p14:tracePt t="15243" x="7578725" y="3994150"/>
          <p14:tracePt t="15257" x="7586663" y="3976688"/>
          <p14:tracePt t="15266" x="7604125" y="3976688"/>
          <p14:tracePt t="15272" x="7612063" y="3976688"/>
          <p14:tracePt t="15275" x="7612063" y="3968750"/>
          <p14:tracePt t="15280" x="7621588" y="3968750"/>
          <p14:tracePt t="15283" x="7629525" y="3960813"/>
          <p14:tracePt t="15288" x="7646988" y="3960813"/>
          <p14:tracePt t="15290" x="7654925" y="3960813"/>
          <p14:tracePt t="15292" x="7662863" y="3960813"/>
          <p14:tracePt t="15295" x="7662863" y="3951288"/>
          <p14:tracePt t="15296" x="7672388" y="3951288"/>
          <p14:tracePt t="15300" x="7688263" y="3951288"/>
          <p14:tracePt t="15305" x="7697788" y="3951288"/>
          <p14:tracePt t="15306" x="7705725" y="3935413"/>
          <p14:tracePt t="15310" x="7715250" y="3935413"/>
          <p14:tracePt t="15315" x="7731125" y="3935413"/>
          <p14:tracePt t="15321" x="7740650" y="3935413"/>
          <p14:tracePt t="15324" x="7748588" y="3935413"/>
          <p14:tracePt t="15329" x="7756525" y="3935413"/>
          <p14:tracePt t="15471" x="7773988" y="3935413"/>
          <p14:tracePt t="15484" x="7781925" y="3935413"/>
          <p14:tracePt t="15491" x="7791450" y="3935413"/>
          <p14:tracePt t="15495" x="7799388" y="3925888"/>
          <p14:tracePt t="15499" x="7816850" y="3925888"/>
          <p14:tracePt t="15504" x="7824788" y="3925888"/>
          <p14:tracePt t="15505" x="7832725" y="3925888"/>
          <p14:tracePt t="15508" x="7842250" y="3925888"/>
          <p14:tracePt t="15511" x="7859713" y="3925888"/>
          <p14:tracePt t="15513" x="7867650" y="3925888"/>
          <p14:tracePt t="15515" x="7875588" y="3925888"/>
          <p14:tracePt t="15520" x="7900988" y="3925888"/>
          <p14:tracePt t="15522" x="7910513" y="3925888"/>
          <p14:tracePt t="15523" x="7918450" y="3925888"/>
          <p14:tracePt t="15525" x="7926388" y="3925888"/>
          <p14:tracePt t="15527" x="7943850" y="3925888"/>
          <p14:tracePt t="15528" x="7951788" y="3925888"/>
          <p14:tracePt t="15530" x="7961313" y="3925888"/>
          <p14:tracePt t="15532" x="7969250" y="3925888"/>
          <p14:tracePt t="15535" x="7986713" y="3925888"/>
          <p14:tracePt t="15537" x="8004175" y="3925888"/>
          <p14:tracePt t="15538" x="8012113" y="3925888"/>
          <p14:tracePt t="15540" x="8029575" y="3925888"/>
          <p14:tracePt t="15541" x="8037513" y="3925888"/>
          <p14:tracePt t="15543" x="8045450" y="3925888"/>
          <p14:tracePt t="15545" x="8054975" y="3925888"/>
          <p14:tracePt t="15546" x="8080375" y="3925888"/>
          <p14:tracePt t="15548" x="8088313" y="3925888"/>
          <p14:tracePt t="15549" x="8096250" y="3925888"/>
          <p14:tracePt t="15554" x="8131175" y="3925888"/>
          <p14:tracePt t="15555" x="8139113" y="3925888"/>
          <p14:tracePt t="15556" x="8156575" y="3925888"/>
          <p14:tracePt t="15557" x="8164513" y="3925888"/>
          <p14:tracePt t="15558" x="8174038" y="3925888"/>
          <p14:tracePt t="15559" x="8181975" y="3925888"/>
          <p14:tracePt t="15560" x="8199438" y="3925888"/>
          <p14:tracePt t="15562" x="8207375" y="3925888"/>
          <p14:tracePt t="15563" x="8215313" y="3925888"/>
          <p14:tracePt t="15564" x="8224838" y="3925888"/>
          <p14:tracePt t="15565" x="8240713" y="3925888"/>
          <p14:tracePt t="15566" x="8250238" y="3935413"/>
          <p14:tracePt t="15567" x="8258175" y="3935413"/>
          <p14:tracePt t="15571" x="8283575" y="3935413"/>
          <p14:tracePt t="15572" x="8301038" y="3935413"/>
          <p14:tracePt t="15573" x="8308975" y="3935413"/>
          <p14:tracePt t="15574" x="8326438" y="3935413"/>
          <p14:tracePt t="15575" x="8334375" y="3935413"/>
          <p14:tracePt t="15576" x="8343900" y="3935413"/>
          <p14:tracePt t="15577" x="8351838" y="3935413"/>
          <p14:tracePt t="15578" x="8369300" y="3935413"/>
          <p14:tracePt t="15579" x="8377238" y="3935413"/>
          <p14:tracePt t="15580" x="8385175" y="3935413"/>
          <p14:tracePt t="15581" x="8394700" y="3935413"/>
          <p14:tracePt t="15582" x="8410575" y="3935413"/>
          <p14:tracePt t="15583" x="8420100" y="3935413"/>
          <p14:tracePt t="15585" x="8435975" y="3943350"/>
          <p14:tracePt t="15588" x="8470900" y="3943350"/>
          <p14:tracePt t="15589" x="8478838" y="3943350"/>
          <p14:tracePt t="15590" x="8496300" y="3943350"/>
          <p14:tracePt t="15592" x="8504238" y="3943350"/>
          <p14:tracePt t="15592" x="8513763" y="3943350"/>
          <p14:tracePt t="15593" x="8521700" y="3943350"/>
          <p14:tracePt t="15594" x="8539163" y="3943350"/>
          <p14:tracePt t="15595" x="8547100" y="3943350"/>
          <p14:tracePt t="15596" x="8555038" y="3943350"/>
          <p14:tracePt t="15597" x="8564563" y="3943350"/>
          <p14:tracePt t="15598" x="8580438" y="3943350"/>
          <p14:tracePt t="15599" x="8589963" y="3943350"/>
          <p14:tracePt t="15600" x="8597900" y="3943350"/>
          <p14:tracePt t="15604" x="8632825" y="3943350"/>
          <p14:tracePt t="15605" x="8648700" y="3943350"/>
          <p14:tracePt t="15606" x="8648700" y="3951288"/>
          <p14:tracePt t="15608" x="8666163" y="3951288"/>
          <p14:tracePt t="15609" x="8674100" y="3951288"/>
          <p14:tracePt t="15609" x="8683625" y="3951288"/>
          <p14:tracePt t="15610" x="8691563" y="3951288"/>
          <p14:tracePt t="15611" x="8709025" y="3951288"/>
          <p14:tracePt t="15613" x="8716963" y="3951288"/>
          <p14:tracePt t="15614" x="8724900" y="3951288"/>
          <p14:tracePt t="15617" x="8734425" y="3951288"/>
          <p14:tracePt t="15621" x="8759825" y="3951288"/>
          <p14:tracePt t="15622" x="8767763" y="3951288"/>
          <p14:tracePt t="15625" x="8777288" y="3951288"/>
          <p14:tracePt t="15631" x="8793163" y="3951288"/>
          <p14:tracePt t="15811" x="8802688" y="3951288"/>
          <p14:tracePt t="15822" x="8810625" y="3951288"/>
          <p14:tracePt t="15825" x="8810625" y="3935413"/>
          <p14:tracePt t="15836" x="8810625" y="3925888"/>
          <p14:tracePt t="15840" x="8818563" y="3925888"/>
          <p14:tracePt t="15857" x="8818563" y="3917950"/>
          <p14:tracePt t="15968" x="8836025" y="3917950"/>
          <p14:tracePt t="15987" x="8843963" y="3935413"/>
          <p14:tracePt t="16001" x="8853488" y="3935413"/>
          <p14:tracePt t="16013" x="8853488" y="3943350"/>
          <p14:tracePt t="16027" x="8861425" y="3943350"/>
          <p14:tracePt t="16034" x="8861425" y="3951288"/>
          <p14:tracePt t="16039" x="8878888" y="3951288"/>
          <p14:tracePt t="16043" x="8886825" y="3951288"/>
          <p14:tracePt t="16048" x="8894763" y="3951288"/>
          <p14:tracePt t="16054" x="8904288" y="3960813"/>
          <p14:tracePt t="16055" x="8921750" y="3960813"/>
          <p14:tracePt t="16057" x="8929688" y="3960813"/>
          <p14:tracePt t="16059" x="8937625" y="3976688"/>
          <p14:tracePt t="16063" x="8947150" y="3976688"/>
          <p14:tracePt t="16064" x="8963025" y="3976688"/>
          <p14:tracePt t="16067" x="8972550" y="3976688"/>
          <p14:tracePt t="16070" x="8988425" y="3976688"/>
          <p14:tracePt t="16072" x="9005888" y="3976688"/>
          <p14:tracePt t="16074" x="9013825" y="3976688"/>
          <p14:tracePt t="16076" x="9023350" y="3986213"/>
          <p14:tracePt t="16077" x="9031288" y="3986213"/>
          <p14:tracePt t="16079" x="9048750" y="3986213"/>
          <p14:tracePt t="16080" x="9056688" y="3986213"/>
          <p14:tracePt t="16082" x="9064625" y="3986213"/>
          <p14:tracePt t="16084" x="9074150" y="3986213"/>
          <p14:tracePt t="16088" x="9099550" y="3986213"/>
          <p14:tracePt t="16089" x="9117013" y="3986213"/>
          <p14:tracePt t="16091" x="9132888" y="3994150"/>
          <p14:tracePt t="16092" x="9142413" y="3994150"/>
          <p14:tracePt t="16094" x="9150350" y="3994150"/>
          <p14:tracePt t="16096" x="9158288" y="3994150"/>
          <p14:tracePt t="16097" x="9175750" y="3994150"/>
          <p14:tracePt t="16099" x="9183688" y="3994150"/>
          <p14:tracePt t="16103" x="9201150" y="3994150"/>
          <p14:tracePt t="16105" x="9218613" y="3994150"/>
          <p14:tracePt t="16107" x="9226550" y="3994150"/>
          <p14:tracePt t="16108" x="9236075" y="3994150"/>
          <p14:tracePt t="16111" x="9244013" y="3994150"/>
          <p14:tracePt t="16114" x="9261475" y="3994150"/>
          <p14:tracePt t="16115" x="9269413" y="3994150"/>
          <p14:tracePt t="16121" x="9277350" y="3994150"/>
          <p14:tracePt t="16124" x="9286875" y="3994150"/>
          <p14:tracePt t="16130" x="9302750" y="3994150"/>
          <p14:tracePt t="16137" x="9312275" y="3994150"/>
          <p14:tracePt t="16141" x="9320213" y="3994150"/>
          <p14:tracePt t="16146" x="9328150" y="3994150"/>
          <p14:tracePt t="16150" x="9345613" y="3994150"/>
          <p14:tracePt t="16154" x="9353550" y="3994150"/>
          <p14:tracePt t="16156" x="9363075" y="3994150"/>
          <p14:tracePt t="16159" x="9371013" y="3994150"/>
          <p14:tracePt t="16162" x="9388475" y="3994150"/>
          <p14:tracePt t="16165" x="9388475" y="3976688"/>
          <p14:tracePt t="16166" x="9396413" y="3976688"/>
          <p14:tracePt t="16167" x="9405938" y="3976688"/>
          <p14:tracePt t="16171" x="9413875" y="3976688"/>
          <p14:tracePt t="16172" x="9431338" y="3976688"/>
          <p14:tracePt t="16174" x="9439275" y="3976688"/>
          <p14:tracePt t="16176" x="9447213" y="3976688"/>
          <p14:tracePt t="16178" x="9456738" y="3976688"/>
          <p14:tracePt t="16180" x="9472613" y="3976688"/>
          <p14:tracePt t="16182" x="9482138" y="3976688"/>
          <p14:tracePt t="16187" x="9490075" y="3976688"/>
          <p14:tracePt t="16188" x="9498013" y="3976688"/>
          <p14:tracePt t="16190" x="9515475" y="3976688"/>
          <p14:tracePt t="16193" x="9523413" y="3976688"/>
          <p14:tracePt t="16195" x="9532938" y="3976688"/>
          <p14:tracePt t="16198" x="9540875" y="3976688"/>
          <p14:tracePt t="16204" x="9558338" y="3976688"/>
          <p14:tracePt t="16207" x="9566275" y="3976688"/>
          <p14:tracePt t="16211" x="9575800" y="3976688"/>
          <p14:tracePt t="16218" x="9583738" y="3976688"/>
          <p14:tracePt t="16222" x="9601200" y="3976688"/>
          <p14:tracePt t="16227" x="9609138" y="3976688"/>
          <p14:tracePt t="16231" x="9617075" y="3976688"/>
          <p14:tracePt t="16234" x="9626600" y="3976688"/>
          <p14:tracePt t="16238" x="9642475" y="3976688"/>
          <p14:tracePt t="16240" x="9652000" y="3976688"/>
          <p14:tracePt t="16242" x="9659938" y="3976688"/>
          <p14:tracePt t="16244" x="9667875" y="3976688"/>
          <p14:tracePt t="16245" x="9685338" y="3976688"/>
          <p14:tracePt t="16248" x="9694863" y="3976688"/>
          <p14:tracePt t="16249" x="9702800" y="3976688"/>
          <p14:tracePt t="16254" x="9728200" y="3976688"/>
          <p14:tracePt t="16255" x="9745663" y="3976688"/>
          <p14:tracePt t="16256" x="9753600" y="3976688"/>
          <p14:tracePt t="16257" x="9771063" y="3976688"/>
          <p14:tracePt t="16258" x="9779000" y="3976688"/>
          <p14:tracePt t="16259" x="9786938" y="3976688"/>
          <p14:tracePt t="16260" x="9796463" y="3976688"/>
          <p14:tracePt t="16262" x="9812338" y="3976688"/>
          <p14:tracePt t="16263" x="9821863" y="3976688"/>
          <p14:tracePt t="16264" x="9829800" y="3976688"/>
          <p14:tracePt t="16265" x="9839325" y="3976688"/>
          <p14:tracePt t="16266" x="9855200" y="3976688"/>
          <p14:tracePt t="16267" x="9864725" y="3976688"/>
          <p14:tracePt t="16270" x="9898063" y="3976688"/>
          <p14:tracePt t="16272" x="9906000" y="3976688"/>
          <p14:tracePt t="16273" x="9915525" y="3976688"/>
          <p14:tracePt t="16274" x="9940925" y="3976688"/>
          <p14:tracePt t="16274" x="9948863" y="3976688"/>
          <p14:tracePt t="16275" x="9956800" y="3976688"/>
          <p14:tracePt t="16276" x="9966325" y="3976688"/>
          <p14:tracePt t="16277" x="9983788" y="3976688"/>
          <p14:tracePt t="16279" x="9991725" y="3976688"/>
          <p14:tracePt t="16279" x="9999663" y="3976688"/>
          <p14:tracePt t="16280" x="10025063" y="3976688"/>
          <p14:tracePt t="16281" x="10034588" y="3976688"/>
          <p14:tracePt t="16282" x="10042525" y="3976688"/>
          <p14:tracePt t="16283" x="10050463" y="3976688"/>
          <p14:tracePt t="16285" x="10067925" y="3976688"/>
          <p14:tracePt t="16288" x="10110788" y="3976688"/>
          <p14:tracePt t="16289" x="10126663" y="3976688"/>
          <p14:tracePt t="16290" x="10153650" y="3976688"/>
          <p14:tracePt t="16291" x="10161588" y="3976688"/>
          <p14:tracePt t="16292" x="10169525" y="3976688"/>
          <p14:tracePt t="16293" x="10179050" y="3976688"/>
          <p14:tracePt t="16294" x="10194925" y="3976688"/>
          <p14:tracePt t="16295" x="10204450" y="3976688"/>
          <p14:tracePt t="16296" x="10212388" y="3976688"/>
          <p14:tracePt t="16297" x="10220325" y="3976688"/>
          <p14:tracePt t="16298" x="10237788" y="3976688"/>
          <p14:tracePt t="16299" x="10245725" y="3976688"/>
          <p14:tracePt t="16300" x="10255250" y="3976688"/>
          <p14:tracePt t="16303" x="10288588" y="3976688"/>
          <p14:tracePt t="16304" x="10298113" y="3976688"/>
          <p14:tracePt t="16305" x="10306050" y="3976688"/>
          <p14:tracePt t="16306" x="10323513" y="3976688"/>
          <p14:tracePt t="16307" x="10323513" y="3986213"/>
          <p14:tracePt t="16308" x="10331450" y="3986213"/>
          <p14:tracePt t="16310" x="10339388" y="3986213"/>
          <p14:tracePt t="16312" x="10348913" y="3986213"/>
          <p14:tracePt t="16315" x="10364788" y="3986213"/>
          <p14:tracePt t="16320" x="10374313" y="3986213"/>
          <p14:tracePt t="16475" x="10364788" y="3986213"/>
          <p14:tracePt t="16480" x="10356850" y="3986213"/>
          <p14:tracePt t="16484" x="10348913" y="3986213"/>
          <p14:tracePt t="16487" x="10339388" y="3986213"/>
          <p14:tracePt t="16490" x="10323513" y="3986213"/>
          <p14:tracePt t="16492" x="10313988" y="3986213"/>
          <p14:tracePt t="16494" x="10306050" y="3976688"/>
          <p14:tracePt t="16496" x="10298113" y="3976688"/>
          <p14:tracePt t="16497" x="10280650" y="3976688"/>
          <p14:tracePt t="16500" x="10271125" y="3976688"/>
          <p14:tracePt t="16504" x="10237788" y="3976688"/>
          <p14:tracePt t="16506" x="10229850" y="3976688"/>
          <p14:tracePt t="16507" x="10212388" y="3976688"/>
          <p14:tracePt t="16508" x="10194925" y="3968750"/>
          <p14:tracePt t="16509" x="10186988" y="3968750"/>
          <p14:tracePt t="16510" x="10179050" y="3968750"/>
          <p14:tracePt t="16511" x="10169525" y="3968750"/>
          <p14:tracePt t="16512" x="10153650" y="3968750"/>
          <p14:tracePt t="16513" x="10144125" y="3968750"/>
          <p14:tracePt t="16515" x="10126663" y="3968750"/>
          <p14:tracePt t="16516" x="10110788" y="3968750"/>
          <p14:tracePt t="16516" x="10093325" y="3968750"/>
          <p14:tracePt t="16518" x="10085388" y="3968750"/>
          <p14:tracePt t="16521" x="10017125" y="3968750"/>
          <p14:tracePt t="16523" x="9983788" y="3968750"/>
          <p14:tracePt t="16524" x="9966325" y="3968750"/>
          <p14:tracePt t="16525" x="9956800" y="3968750"/>
          <p14:tracePt t="16526" x="9931400" y="3968750"/>
          <p14:tracePt t="16527" x="9923463" y="3968750"/>
          <p14:tracePt t="16528" x="9890125" y="3960813"/>
          <p14:tracePt t="16529" x="9880600" y="3960813"/>
          <p14:tracePt t="16530" x="9855200" y="3960813"/>
          <p14:tracePt t="16532" x="9847263" y="3960813"/>
          <p14:tracePt t="16533" x="9829800" y="3960813"/>
          <p14:tracePt t="16534" x="9812338" y="3960813"/>
          <p14:tracePt t="16538" x="9745663" y="3960813"/>
          <p14:tracePt t="16539" x="9728200" y="3960813"/>
          <p14:tracePt t="16540" x="9710738" y="3960813"/>
          <p14:tracePt t="16541" x="9685338" y="3960813"/>
          <p14:tracePt t="16542" x="9667875" y="3960813"/>
          <p14:tracePt t="16543" x="9659938" y="3960813"/>
          <p14:tracePt t="16544" x="9642475" y="3960813"/>
          <p14:tracePt t="16545" x="9634538" y="3960813"/>
          <p14:tracePt t="16546" x="9617075" y="3960813"/>
          <p14:tracePt t="16547" x="9601200" y="3960813"/>
          <p14:tracePt t="16548" x="9591675" y="3960813"/>
          <p14:tracePt t="16549" x="9583738" y="3960813"/>
          <p14:tracePt t="16550" x="9575800" y="3960813"/>
          <p14:tracePt t="16553" x="9540875" y="3960813"/>
          <p14:tracePt t="16555" x="9532938" y="3960813"/>
          <p14:tracePt t="16556" x="9507538" y="3960813"/>
          <p14:tracePt t="16557" x="9498013" y="3960813"/>
          <p14:tracePt t="16558" x="9490075" y="3960813"/>
          <p14:tracePt t="16559" x="9472613" y="3960813"/>
          <p14:tracePt t="16560" x="9464675" y="3960813"/>
          <p14:tracePt t="16562" x="9456738" y="3960813"/>
          <p14:tracePt t="16564" x="9447213" y="3960813"/>
          <p14:tracePt t="16565" x="9431338" y="3960813"/>
          <p14:tracePt t="16571" x="9413875" y="3960813"/>
          <p14:tracePt t="16575" x="9405938" y="3960813"/>
          <p14:tracePt t="16621" x="9388475" y="3960813"/>
          <p14:tracePt t="16718" x="9380538" y="3960813"/>
          <p14:tracePt t="16722" x="9371013" y="3960813"/>
          <p14:tracePt t="16725" x="9363075" y="3960813"/>
          <p14:tracePt t="16727" x="9345613" y="3960813"/>
          <p14:tracePt t="16730" x="9337675" y="3960813"/>
          <p14:tracePt t="16733" x="9328150" y="3960813"/>
          <p14:tracePt t="16737" x="9302750" y="3960813"/>
          <p14:tracePt t="16739" x="9294813" y="3960813"/>
          <p14:tracePt t="16740" x="9286875" y="3960813"/>
          <p14:tracePt t="16742" x="9277350" y="3960813"/>
          <p14:tracePt t="16743" x="9277350" y="3951288"/>
          <p14:tracePt t="16744" x="9251950" y="3951288"/>
          <p14:tracePt t="16747" x="9244013" y="3951288"/>
          <p14:tracePt t="16748" x="9236075" y="3951288"/>
          <p14:tracePt t="16749" x="9218613" y="3951288"/>
          <p14:tracePt t="16750" x="9209088" y="3951288"/>
          <p14:tracePt t="16754" x="9193213" y="3951288"/>
          <p14:tracePt t="16755" x="9175750" y="3951288"/>
          <p14:tracePt t="16757" x="9167813" y="3951288"/>
          <p14:tracePt t="16758" x="9158288" y="3951288"/>
          <p14:tracePt t="16760" x="9150350" y="3951288"/>
          <p14:tracePt t="16761" x="9132888" y="3951288"/>
          <p14:tracePt t="16762" x="9124950" y="3951288"/>
          <p14:tracePt t="16764" x="9117013" y="3951288"/>
          <p14:tracePt t="16765" x="9107488" y="3951288"/>
          <p14:tracePt t="16766" x="9107488" y="3935413"/>
          <p14:tracePt t="16767" x="9091613" y="3935413"/>
          <p14:tracePt t="16770" x="9074150" y="3935413"/>
          <p14:tracePt t="16773" x="9064625" y="3935413"/>
          <p14:tracePt t="16774" x="9048750" y="3935413"/>
          <p14:tracePt t="16776" x="9039225" y="3935413"/>
          <p14:tracePt t="16777" x="9031288" y="3935413"/>
          <p14:tracePt t="16780" x="9023350" y="3935413"/>
          <p14:tracePt t="16782" x="9005888" y="3935413"/>
          <p14:tracePt t="16784" x="8997950" y="3935413"/>
          <p14:tracePt t="16788" x="8988425" y="3935413"/>
          <p14:tracePt t="16790" x="8980488" y="3935413"/>
          <p14:tracePt t="16792" x="8963025" y="3935413"/>
          <p14:tracePt t="16796" x="8955088" y="3935413"/>
          <p14:tracePt t="16798" x="8947150" y="3935413"/>
          <p14:tracePt t="16804" x="8947150" y="3943350"/>
          <p14:tracePt t="16804" x="8937625" y="3943350"/>
          <p14:tracePt t="16810" x="8921750" y="3943350"/>
          <p14:tracePt t="17026" x="8921750" y="3951288"/>
          <p14:tracePt t="19055" x="8912225" y="3951288"/>
          <p14:tracePt t="19059" x="8904288" y="3951288"/>
          <p14:tracePt t="19065" x="8894763" y="3951288"/>
          <p14:tracePt t="19072" x="8878888" y="3951288"/>
          <p14:tracePt t="19077" x="8869363" y="3951288"/>
          <p14:tracePt t="19086" x="8861425" y="3951288"/>
          <p14:tracePt t="19096" x="8853488" y="3951288"/>
          <p14:tracePt t="19198" x="8853488" y="3935413"/>
          <p14:tracePt t="19331" x="8836025" y="3935413"/>
          <p14:tracePt t="19336" x="8828088" y="3935413"/>
          <p14:tracePt t="19340" x="8818563" y="3935413"/>
          <p14:tracePt t="19341" x="8810625" y="3935413"/>
          <p14:tracePt t="19344" x="8793163" y="3935413"/>
          <p14:tracePt t="19349" x="8785225" y="3935413"/>
          <p14:tracePt t="19351" x="8777288" y="3935413"/>
          <p14:tracePt t="19355" x="8767763" y="3935413"/>
          <p14:tracePt t="19357" x="8750300" y="3935413"/>
          <p14:tracePt t="19359" x="8742363" y="3935413"/>
          <p14:tracePt t="19361" x="8734425" y="3935413"/>
          <p14:tracePt t="19364" x="8724900" y="3935413"/>
          <p14:tracePt t="19366" x="8709025" y="3935413"/>
          <p14:tracePt t="19367" x="8699500" y="3935413"/>
          <p14:tracePt t="19373" x="8658225" y="3935413"/>
          <p14:tracePt t="19374" x="8640763" y="3935413"/>
          <p14:tracePt t="19375" x="8623300" y="3935413"/>
          <p14:tracePt t="19376" x="8615363" y="3935413"/>
          <p14:tracePt t="19378" x="8605838" y="3935413"/>
          <p14:tracePt t="19379" x="8597900" y="3935413"/>
          <p14:tracePt t="19380" x="8580438" y="3935413"/>
          <p14:tracePt t="19382" x="8572500" y="3935413"/>
          <p14:tracePt t="19384" x="8555038" y="3935413"/>
          <p14:tracePt t="19388" x="8488363" y="3935413"/>
          <p14:tracePt t="19389" x="8478838" y="3935413"/>
          <p14:tracePt t="19390" x="8445500" y="3925888"/>
          <p14:tracePt t="19391" x="8428038" y="3925888"/>
          <p14:tracePt t="19393" x="8394700" y="3925888"/>
          <p14:tracePt t="19394" x="8369300" y="3925888"/>
          <p14:tracePt t="19396" x="8343900" y="3925888"/>
          <p14:tracePt t="19396" x="8326438" y="3917950"/>
          <p14:tracePt t="19397" x="8301038" y="3917950"/>
          <p14:tracePt t="19398" x="8283575" y="3917950"/>
          <p14:tracePt t="19399" x="8266113" y="3917950"/>
          <p14:tracePt t="19401" x="8232775" y="3908425"/>
          <p14:tracePt t="19404" x="8156575" y="3908425"/>
          <p14:tracePt t="19406" x="8105775" y="3892550"/>
          <p14:tracePt t="19407" x="8070850" y="3892550"/>
          <p14:tracePt t="19408" x="8020050" y="3883025"/>
          <p14:tracePt t="19409" x="8004175" y="3883025"/>
          <p14:tracePt t="19410" x="7969250" y="3883025"/>
          <p14:tracePt t="19411" x="7935913" y="3883025"/>
          <p14:tracePt t="19413" x="7900988" y="3883025"/>
          <p14:tracePt t="19414" x="7875588" y="3875088"/>
          <p14:tracePt t="19415" x="7850188" y="3875088"/>
          <p14:tracePt t="19416" x="7791450" y="3875088"/>
          <p14:tracePt t="19421" x="7662863" y="3867150"/>
          <p14:tracePt t="19422" x="7629525" y="3849688"/>
          <p14:tracePt t="19424" x="7561263" y="3849688"/>
          <p14:tracePt t="19425" x="7502525" y="3841750"/>
          <p14:tracePt t="19427" x="7467600" y="3841750"/>
          <p14:tracePt t="19428" x="7426325" y="3841750"/>
          <p14:tracePt t="19429" x="7373938" y="3841750"/>
          <p14:tracePt t="19430" x="7348538" y="3841750"/>
          <p14:tracePt t="19432" x="7307263" y="3832225"/>
          <p14:tracePt t="19434" x="7246938" y="3832225"/>
          <p14:tracePt t="19438" x="7112000" y="3824288"/>
          <p14:tracePt t="19440" x="7077075" y="3824288"/>
          <p14:tracePt t="19441" x="7034213" y="3806825"/>
          <p14:tracePt t="19442" x="7008813" y="3806825"/>
          <p14:tracePt t="19444" x="6983413" y="3806825"/>
          <p14:tracePt t="19445" x="6950075" y="3806825"/>
          <p14:tracePt t="19446" x="6907213" y="3798888"/>
          <p14:tracePt t="19447" x="6881813" y="3798888"/>
          <p14:tracePt t="19448" x="6864350" y="3798888"/>
          <p14:tracePt t="19449" x="6856413" y="3798888"/>
          <p14:tracePt t="19452" x="6788150" y="3790950"/>
          <p14:tracePt t="19453" x="6754813" y="3790950"/>
          <p14:tracePt t="19455" x="6737350" y="3790950"/>
          <p14:tracePt t="19457" x="6711950" y="3790950"/>
          <p14:tracePt t="19458" x="6704013" y="3790950"/>
          <p14:tracePt t="19459" x="6669088" y="3781425"/>
          <p14:tracePt t="19460" x="6661150" y="3781425"/>
          <p14:tracePt t="19461" x="6653213" y="3781425"/>
          <p14:tracePt t="19462" x="6643688" y="3781425"/>
          <p14:tracePt t="19463" x="6626225" y="3781425"/>
          <p14:tracePt t="19464" x="6626225" y="3763963"/>
          <p14:tracePt t="19465" x="6618288" y="3763963"/>
          <p14:tracePt t="19466" x="6610350" y="3763963"/>
          <p14:tracePt t="19470" x="6584950" y="3763963"/>
          <p14:tracePt t="19472" x="6575425" y="3763963"/>
          <p14:tracePt t="19476" x="6567488" y="3763963"/>
          <p14:tracePt t="19565" x="6567488" y="3756025"/>
          <p14:tracePt t="19578" x="6567488" y="3748088"/>
          <p14:tracePt t="19584" x="6584950" y="3748088"/>
          <p14:tracePt t="19588" x="6584950" y="3738563"/>
          <p14:tracePt t="19600" x="6592888" y="3722688"/>
          <p14:tracePt t="19623" x="6592888" y="3713163"/>
          <p14:tracePt t="19643" x="6592888" y="3705225"/>
          <p14:tracePt t="19651" x="6600825" y="3705225"/>
          <p14:tracePt t="19654" x="6600825" y="3697288"/>
          <p14:tracePt t="19661" x="6600825" y="3679825"/>
          <p14:tracePt t="19670" x="6600825" y="3671888"/>
          <p14:tracePt t="19677" x="6600825" y="3662363"/>
          <p14:tracePt t="19686" x="6600825" y="3654425"/>
          <p14:tracePt t="19697" x="6600825" y="3636963"/>
          <p14:tracePt t="19710" x="6584950" y="3636963"/>
          <p14:tracePt t="19731" x="6584950" y="3629025"/>
          <p14:tracePt t="19802" x="6575425" y="3629025"/>
          <p14:tracePt t="19813" x="6567488" y="3629025"/>
          <p14:tracePt t="19821" x="6559550" y="3629025"/>
          <p14:tracePt t="19829" x="6542088" y="3629025"/>
          <p14:tracePt t="19839" x="6534150" y="3629025"/>
          <p14:tracePt t="19841" x="6524625" y="3629025"/>
          <p14:tracePt t="19850" x="6516688" y="3629025"/>
          <p14:tracePt t="19869" x="6499225" y="3629025"/>
          <p14:tracePt t="19899" x="6491288" y="3629025"/>
          <p14:tracePt t="19920" x="6483350" y="3629025"/>
          <p14:tracePt t="19930" x="6473825" y="3629025"/>
          <p14:tracePt t="19939" x="6456363" y="3629025"/>
          <p14:tracePt t="19941" x="6456363" y="3636963"/>
          <p14:tracePt t="19945" x="6448425" y="3636963"/>
          <p14:tracePt t="19954" x="6440488" y="3636963"/>
          <p14:tracePt t="19966" x="6430963" y="3636963"/>
          <p14:tracePt t="19983" x="6415088" y="3636963"/>
          <p14:tracePt t="20004" x="6405563" y="3636963"/>
          <p14:tracePt t="20027" x="6397625" y="3636963"/>
          <p14:tracePt t="20030" x="6397625" y="3646488"/>
          <p14:tracePt t="20031" x="6389688" y="3646488"/>
          <p14:tracePt t="20043" x="6372225" y="3646488"/>
          <p14:tracePt t="20053" x="6364288" y="3646488"/>
          <p14:tracePt t="20062" x="6354763" y="3646488"/>
          <p14:tracePt t="20095" x="6346825" y="3646488"/>
          <p14:tracePt t="20099" x="6346825" y="3654425"/>
          <p14:tracePt t="20129" x="6329363" y="3654425"/>
          <p14:tracePt t="20134" x="6321425" y="3654425"/>
          <p14:tracePt t="20148" x="6311900" y="3654425"/>
          <p14:tracePt t="20154" x="6303963" y="3654425"/>
          <p14:tracePt t="20220" x="6286500" y="3654425"/>
          <p14:tracePt t="20333" x="6296025" y="3654425"/>
          <p14:tracePt t="20337" x="6303963" y="3654425"/>
          <p14:tracePt t="20347" x="6311900" y="3654425"/>
          <p14:tracePt t="20352" x="6329363" y="3654425"/>
          <p14:tracePt t="20355" x="6338888" y="3654425"/>
          <p14:tracePt t="20364" x="6346825" y="3654425"/>
          <p14:tracePt t="20370" x="6354763" y="3654425"/>
          <p14:tracePt t="20374" x="6372225" y="3654425"/>
          <p14:tracePt t="20378" x="6380163" y="3654425"/>
          <p14:tracePt t="20382" x="6389688" y="3654425"/>
          <p14:tracePt t="20386" x="6397625" y="3654425"/>
          <p14:tracePt t="20388" x="6415088" y="3654425"/>
          <p14:tracePt t="20393" x="6423025" y="3654425"/>
          <p14:tracePt t="20395" x="6430963" y="3654425"/>
          <p14:tracePt t="20403" x="6456363" y="3654425"/>
          <p14:tracePt t="20406" x="6456363" y="3636963"/>
          <p14:tracePt t="20407" x="6465888" y="3636963"/>
          <p14:tracePt t="20409" x="6473825" y="3636963"/>
          <p14:tracePt t="20414" x="6483350" y="3636963"/>
          <p14:tracePt t="20417" x="6499225" y="3636963"/>
          <p14:tracePt t="20420" x="6508750" y="3636963"/>
          <p14:tracePt t="20423" x="6516688" y="3636963"/>
          <p14:tracePt t="20426" x="6524625" y="3636963"/>
          <p14:tracePt t="20428" x="6524625" y="3629025"/>
          <p14:tracePt t="20429" x="6542088" y="3629025"/>
          <p14:tracePt t="20432" x="6550025" y="3629025"/>
          <p14:tracePt t="20436" x="6559550" y="3629025"/>
          <p14:tracePt t="20438" x="6567488" y="3629025"/>
          <p14:tracePt t="20439" x="6584950" y="3629025"/>
          <p14:tracePt t="20443" x="6592888" y="3629025"/>
          <p14:tracePt t="20444" x="6600825" y="3629025"/>
          <p14:tracePt t="20446" x="6610350" y="3629025"/>
          <p14:tracePt t="20448" x="6626225" y="3629025"/>
          <p14:tracePt t="20454" x="6653213" y="3629025"/>
          <p14:tracePt t="20455" x="6669088" y="3629025"/>
          <p14:tracePt t="20456" x="6678613" y="3629025"/>
          <p14:tracePt t="20458" x="6686550" y="3629025"/>
          <p14:tracePt t="20460" x="6694488" y="3629025"/>
          <p14:tracePt t="20461" x="6711950" y="3629025"/>
          <p14:tracePt t="20463" x="6719888" y="3629025"/>
          <p14:tracePt t="20464" x="6729413" y="3629025"/>
          <p14:tracePt t="20467" x="6737350" y="3629025"/>
          <p14:tracePt t="20471" x="6770688" y="3629025"/>
          <p14:tracePt t="20473" x="6780213" y="3629025"/>
          <p14:tracePt t="20475" x="6797675" y="3629025"/>
          <p14:tracePt t="20476" x="6805613" y="3629025"/>
          <p14:tracePt t="20477" x="6813550" y="3629025"/>
          <p14:tracePt t="20478" x="6823075" y="3629025"/>
          <p14:tracePt t="20480" x="6838950" y="3629025"/>
          <p14:tracePt t="20482" x="6848475" y="3629025"/>
          <p14:tracePt t="20484" x="6856413" y="3629025"/>
          <p14:tracePt t="20487" x="6889750" y="3629025"/>
          <p14:tracePt t="20489" x="6899275" y="3629025"/>
          <p14:tracePt t="20490" x="6907213" y="3629025"/>
          <p14:tracePt t="20491" x="6924675" y="3629025"/>
          <p14:tracePt t="20493" x="6932613" y="3629025"/>
          <p14:tracePt t="20494" x="6942138" y="3629025"/>
          <p14:tracePt t="20496" x="6950075" y="3629025"/>
          <p14:tracePt t="20497" x="6967538" y="3629025"/>
          <p14:tracePt t="20499" x="6975475" y="3629025"/>
          <p14:tracePt t="20503" x="6992938" y="3636963"/>
          <p14:tracePt t="20504" x="7008813" y="3636963"/>
          <p14:tracePt t="20505" x="7018338" y="3636963"/>
          <p14:tracePt t="20508" x="7026275" y="3636963"/>
          <p14:tracePt t="20509" x="7034213" y="3636963"/>
          <p14:tracePt t="20510" x="7051675" y="3636963"/>
          <p14:tracePt t="20512" x="7059613" y="3636963"/>
          <p14:tracePt t="20513" x="7069138" y="3636963"/>
          <p14:tracePt t="20514" x="7069138" y="3646488"/>
          <p14:tracePt t="20515" x="7077075" y="3646488"/>
          <p14:tracePt t="20516" x="7094538" y="3646488"/>
          <p14:tracePt t="20520" x="7102475" y="3646488"/>
          <p14:tracePt t="20521" x="7119938" y="3646488"/>
          <p14:tracePt t="20523" x="7137400" y="3646488"/>
          <p14:tracePt t="20524" x="7145338" y="3646488"/>
          <p14:tracePt t="20525" x="7145338" y="3654425"/>
          <p14:tracePt t="20526" x="7153275" y="3654425"/>
          <p14:tracePt t="20528" x="7162800" y="3654425"/>
          <p14:tracePt t="20529" x="7178675" y="3654425"/>
          <p14:tracePt t="20531" x="7188200" y="3654425"/>
          <p14:tracePt t="20532" x="7196138" y="3654425"/>
          <p14:tracePt t="20534" x="7204075" y="3662363"/>
          <p14:tracePt t="20537" x="7229475" y="3662363"/>
          <p14:tracePt t="20539" x="7239000" y="3662363"/>
          <p14:tracePt t="20540" x="7246938" y="3662363"/>
          <p14:tracePt t="20541" x="7264400" y="3679825"/>
          <p14:tracePt t="20541" x="7272338" y="3679825"/>
          <p14:tracePt t="20543" x="7281863" y="3679825"/>
          <p14:tracePt t="20544" x="7289800" y="3679825"/>
          <p14:tracePt t="20545" x="7307263" y="3679825"/>
          <p14:tracePt t="20546" x="7315200" y="3679825"/>
          <p14:tracePt t="20547" x="7323138" y="3679825"/>
          <p14:tracePt t="20548" x="7332663" y="3679825"/>
          <p14:tracePt t="20553" x="7366000" y="3687763"/>
          <p14:tracePt t="20554" x="7391400" y="3687763"/>
          <p14:tracePt t="20555" x="7400925" y="3687763"/>
          <p14:tracePt t="20556" x="7408863" y="3687763"/>
          <p14:tracePt t="20557" x="7416800" y="3687763"/>
          <p14:tracePt t="20558" x="7434263" y="3687763"/>
          <p14:tracePt t="20559" x="7442200" y="3697288"/>
          <p14:tracePt t="20560" x="7451725" y="3697288"/>
          <p14:tracePt t="20561" x="7459663" y="3697288"/>
          <p14:tracePt t="20562" x="7477125" y="3697288"/>
          <p14:tracePt t="20563" x="7485063" y="3697288"/>
          <p14:tracePt t="20564" x="7493000" y="3697288"/>
          <p14:tracePt t="20565" x="7502525" y="3697288"/>
          <p14:tracePt t="20567" x="7518400" y="3697288"/>
          <p14:tracePt t="20570" x="7545388" y="3705225"/>
          <p14:tracePt t="20571" x="7570788" y="3705225"/>
          <p14:tracePt t="20572" x="7578725" y="3705225"/>
          <p14:tracePt t="20573" x="7586663" y="3705225"/>
          <p14:tracePt t="20575" x="7604125" y="3705225"/>
          <p14:tracePt t="20576" x="7612063" y="3705225"/>
          <p14:tracePt t="20577" x="7621588" y="3705225"/>
          <p14:tracePt t="20578" x="7629525" y="3705225"/>
          <p14:tracePt t="20579" x="7646988" y="3705225"/>
          <p14:tracePt t="20580" x="7646988" y="3722688"/>
          <p14:tracePt t="20581" x="7654925" y="3722688"/>
          <p14:tracePt t="20582" x="7662863" y="3722688"/>
          <p14:tracePt t="20584" x="7672388" y="3722688"/>
          <p14:tracePt t="20587" x="7697788" y="3722688"/>
          <p14:tracePt t="20589" x="7705725" y="3722688"/>
          <p14:tracePt t="20591" x="7715250" y="3722688"/>
          <p14:tracePt t="20592" x="7731125" y="3722688"/>
          <p14:tracePt t="20596" x="7731125" y="3730625"/>
          <p14:tracePt t="20597" x="7740650" y="3730625"/>
          <p14:tracePt t="20600" x="7748588" y="3730625"/>
          <p14:tracePt t="20609" x="7756525" y="3730625"/>
          <p14:tracePt t="20669" x="7773988" y="3730625"/>
          <p14:tracePt t="20681" x="7773988" y="3722688"/>
          <p14:tracePt t="20685" x="7781925" y="3722688"/>
          <p14:tracePt t="20693" x="7781925" y="3713163"/>
          <p14:tracePt t="20704" x="7791450" y="3713163"/>
          <p14:tracePt t="20706" x="7791450" y="3705225"/>
          <p14:tracePt t="20719" x="7791450" y="3697288"/>
          <p14:tracePt t="20744" x="7791450" y="3679825"/>
          <p14:tracePt t="20756" x="7791450" y="3671888"/>
          <p14:tracePt t="20760" x="7773988" y="3671888"/>
          <p14:tracePt t="20767" x="7773988" y="3662363"/>
          <p14:tracePt t="20770" x="7766050" y="3662363"/>
          <p14:tracePt t="20776" x="7756525" y="3662363"/>
          <p14:tracePt t="20781" x="7756525" y="3654425"/>
          <p14:tracePt t="20783" x="7748588" y="3654425"/>
          <p14:tracePt t="20788" x="7731125" y="3654425"/>
          <p14:tracePt t="20792" x="7723188" y="3654425"/>
          <p14:tracePt t="20793" x="7723188" y="3636963"/>
          <p14:tracePt t="20798" x="7715250" y="3636963"/>
          <p14:tracePt t="20802" x="7705725" y="3636963"/>
          <p14:tracePt t="20807" x="7705725" y="3629025"/>
          <p14:tracePt t="20809" x="7688263" y="3629025"/>
          <p14:tracePt t="20812" x="7680325" y="3629025"/>
          <p14:tracePt t="20820" x="7672388" y="3619500"/>
          <p14:tracePt t="20822" x="7662863" y="3619500"/>
          <p14:tracePt t="20825" x="7646988" y="3619500"/>
          <p14:tracePt t="20827" x="7637463" y="3619500"/>
          <p14:tracePt t="20831" x="7629525" y="3619500"/>
          <p14:tracePt t="20838" x="7604125" y="3619500"/>
          <p14:tracePt t="20840" x="7604125" y="3611563"/>
          <p14:tracePt t="20842" x="7596188" y="3611563"/>
          <p14:tracePt t="20844" x="7586663" y="3611563"/>
          <p14:tracePt t="20848" x="7578725" y="3611563"/>
          <p14:tracePt t="20853" x="7561263" y="3611563"/>
          <p14:tracePt t="20855" x="7553325" y="3611563"/>
          <p14:tracePt t="20857" x="7545388" y="3611563"/>
          <p14:tracePt t="20860" x="7535863" y="3611563"/>
          <p14:tracePt t="20865" x="7518400" y="3611563"/>
          <p14:tracePt t="20867" x="7510463" y="3611563"/>
          <p14:tracePt t="20871" x="7502525" y="3611563"/>
          <p14:tracePt t="20873" x="7493000" y="3611563"/>
          <p14:tracePt t="20877" x="7477125" y="3611563"/>
          <p14:tracePt t="20880" x="7467600" y="3611563"/>
          <p14:tracePt t="20884" x="7459663" y="3611563"/>
          <p14:tracePt t="20888" x="7451725" y="3611563"/>
          <p14:tracePt t="20889" x="7434263" y="3611563"/>
          <p14:tracePt t="20891" x="7426325" y="3611563"/>
          <p14:tracePt t="20903" x="7373938" y="3611563"/>
          <p14:tracePt t="20905" x="7366000" y="3611563"/>
          <p14:tracePt t="20906" x="7348538" y="3611563"/>
          <p14:tracePt t="20908" x="7340600" y="3611563"/>
          <p14:tracePt t="20911" x="7332663" y="3611563"/>
          <p14:tracePt t="20913" x="7323138" y="3611563"/>
          <p14:tracePt t="20914" x="7307263" y="3611563"/>
          <p14:tracePt t="20915" x="7297738" y="3611563"/>
          <p14:tracePt t="20920" x="7281863" y="3611563"/>
          <p14:tracePt t="20922" x="7264400" y="3611563"/>
          <p14:tracePt t="20924" x="7256463" y="3611563"/>
          <p14:tracePt t="20926" x="7246938" y="3611563"/>
          <p14:tracePt t="20927" x="7239000" y="3611563"/>
          <p14:tracePt t="20928" x="7221538" y="3611563"/>
          <p14:tracePt t="20931" x="7213600" y="3611563"/>
          <p14:tracePt t="20932" x="7204075" y="3611563"/>
          <p14:tracePt t="20937" x="7196138" y="3611563"/>
          <p14:tracePt t="20938" x="7178675" y="3611563"/>
          <p14:tracePt t="20939" x="7170738" y="3611563"/>
          <p14:tracePt t="20941" x="7162800" y="3611563"/>
          <p14:tracePt t="20944" x="7153275" y="3611563"/>
          <p14:tracePt t="20946" x="7137400" y="3611563"/>
          <p14:tracePt t="20949" x="7127875" y="3611563"/>
          <p14:tracePt t="20950" x="7119938" y="3611563"/>
          <p14:tracePt t="20954" x="7094538" y="3611563"/>
          <p14:tracePt t="20957" x="7085013" y="3611563"/>
          <p14:tracePt t="20959" x="7077075" y="3611563"/>
          <p14:tracePt t="20962" x="7069138" y="3611563"/>
          <p14:tracePt t="20963" x="7051675" y="3611563"/>
          <p14:tracePt t="20965" x="7043738" y="3611563"/>
          <p14:tracePt t="20969" x="7026275" y="3611563"/>
          <p14:tracePt t="20972" x="7008813" y="3611563"/>
          <p14:tracePt t="20974" x="7000875" y="3611563"/>
          <p14:tracePt t="20977" x="6992938" y="3611563"/>
          <p14:tracePt t="20978" x="6983413" y="3611563"/>
          <p14:tracePt t="20979" x="6967538" y="3611563"/>
          <p14:tracePt t="20982" x="6958013" y="3611563"/>
          <p14:tracePt t="20984" x="6950075" y="3611563"/>
          <p14:tracePt t="20987" x="6942138" y="3611563"/>
          <p14:tracePt t="20989" x="6924675" y="3611563"/>
          <p14:tracePt t="20990" x="6915150" y="3611563"/>
          <p14:tracePt t="20991" x="6907213" y="3611563"/>
          <p14:tracePt t="20993" x="6899275" y="3611563"/>
          <p14:tracePt t="20994" x="6899275" y="3594100"/>
          <p14:tracePt t="20995" x="6881813" y="3594100"/>
          <p14:tracePt t="20996" x="6873875" y="3594100"/>
          <p14:tracePt t="20998" x="6864350" y="3594100"/>
          <p14:tracePt t="21003" x="6838950" y="3594100"/>
          <p14:tracePt t="21005" x="6831013" y="3594100"/>
          <p14:tracePt t="21007" x="6823075" y="3594100"/>
          <p14:tracePt t="21008" x="6813550" y="3594100"/>
          <p14:tracePt t="21009" x="6797675" y="3594100"/>
          <p14:tracePt t="21010" x="6788150" y="3594100"/>
          <p14:tracePt t="21012" x="6780213" y="3594100"/>
          <p14:tracePt t="21013" x="6770688" y="3594100"/>
          <p14:tracePt t="21015" x="6754813" y="3586163"/>
          <p14:tracePt t="21017" x="6745288" y="3586163"/>
          <p14:tracePt t="21020" x="6737350" y="3586163"/>
          <p14:tracePt t="21022" x="6704013" y="3586163"/>
          <p14:tracePt t="21025" x="6694488" y="3586163"/>
          <p14:tracePt t="21026" x="6686550" y="3586163"/>
          <p14:tracePt t="21027" x="6669088" y="3586163"/>
          <p14:tracePt t="21028" x="6661150" y="3586163"/>
          <p14:tracePt t="21029" x="6653213" y="3586163"/>
          <p14:tracePt t="21031" x="6643688" y="3586163"/>
          <p14:tracePt t="21032" x="6626225" y="3586163"/>
          <p14:tracePt t="21037" x="6600825" y="3586163"/>
          <p14:tracePt t="21038" x="6584950" y="3586163"/>
          <p14:tracePt t="21040" x="6575425" y="3586163"/>
          <p14:tracePt t="21040" x="6567488" y="3586163"/>
          <p14:tracePt t="21041" x="6559550" y="3586163"/>
          <p14:tracePt t="21043" x="6542088" y="3586163"/>
          <p14:tracePt t="21044" x="6534150" y="3586163"/>
          <p14:tracePt t="21045" x="6524625" y="3586163"/>
          <p14:tracePt t="21046" x="6516688" y="3586163"/>
          <p14:tracePt t="21047" x="6499225" y="3586163"/>
          <p14:tracePt t="21049" x="6491288" y="3586163"/>
          <p14:tracePt t="21053" x="6456363" y="3586163"/>
          <p14:tracePt t="21054" x="6448425" y="3578225"/>
          <p14:tracePt t="21055" x="6440488" y="3578225"/>
          <p14:tracePt t="21056" x="6430963" y="3578225"/>
          <p14:tracePt t="21057" x="6415088" y="3578225"/>
          <p14:tracePt t="21058" x="6405563" y="3578225"/>
          <p14:tracePt t="21059" x="6397625" y="3578225"/>
          <p14:tracePt t="21060" x="6389688" y="3578225"/>
          <p14:tracePt t="21061" x="6372225" y="3578225"/>
          <p14:tracePt t="21062" x="6364288" y="3578225"/>
          <p14:tracePt t="21064" x="6354763" y="3578225"/>
          <p14:tracePt t="21065" x="6346825" y="3578225"/>
          <p14:tracePt t="21066" x="6329363" y="3578225"/>
          <p14:tracePt t="21069" x="6303963" y="3578225"/>
          <p14:tracePt t="21071" x="6286500" y="3578225"/>
          <p14:tracePt t="21072" x="6278563" y="3578225"/>
          <p14:tracePt t="21073" x="6270625" y="3578225"/>
          <p14:tracePt t="21074" x="6261100" y="3578225"/>
          <p14:tracePt t="21075" x="6245225" y="3578225"/>
          <p14:tracePt t="21076" x="6235700" y="3578225"/>
          <p14:tracePt t="21077" x="6227763" y="3578225"/>
          <p14:tracePt t="21079" x="6219825" y="3578225"/>
          <p14:tracePt t="21080" x="6202363" y="3578225"/>
          <p14:tracePt t="21081" x="6194425" y="3578225"/>
          <p14:tracePt t="21082" x="6184900" y="3578225"/>
          <p14:tracePt t="21084" x="6176963" y="3578225"/>
          <p14:tracePt t="21086" x="6159500" y="3578225"/>
          <p14:tracePt t="21088" x="6151563" y="3578225"/>
          <p14:tracePt t="21089" x="6142038" y="3578225"/>
          <p14:tracePt t="21090" x="6134100" y="3578225"/>
          <p14:tracePt t="21091" x="6116638" y="3578225"/>
          <p14:tracePt t="21093" x="6108700" y="3578225"/>
          <p14:tracePt t="21094" x="6100763" y="3578225"/>
          <p14:tracePt t="21096" x="6091238" y="3578225"/>
          <p14:tracePt t="21098" x="6075363" y="3578225"/>
          <p14:tracePt t="21103" x="6065838" y="3578225"/>
          <p14:tracePt t="21104" x="6057900" y="3578225"/>
          <p14:tracePt t="21107" x="6049963" y="3578225"/>
          <p14:tracePt t="21110" x="6032500" y="3578225"/>
          <p14:tracePt t="21117" x="6024563" y="3578225"/>
          <p14:tracePt t="21139" x="6015038" y="3578225"/>
          <p14:tracePt t="21246" x="6032500" y="3578225"/>
          <p14:tracePt t="21250" x="6040438" y="3578225"/>
          <p14:tracePt t="21257" x="6049963" y="3578225"/>
          <p14:tracePt t="21260" x="6057900" y="3594100"/>
          <p14:tracePt t="21267" x="6075363" y="3594100"/>
          <p14:tracePt t="21271" x="6083300" y="3603625"/>
          <p14:tracePt t="21274" x="6091238" y="3603625"/>
          <p14:tracePt t="21277" x="6091238" y="3611563"/>
          <p14:tracePt t="21278" x="6100763" y="3611563"/>
          <p14:tracePt t="21288" x="6116638" y="3611563"/>
          <p14:tracePt t="21290" x="6126163" y="3611563"/>
          <p14:tracePt t="21291" x="6126163" y="3619500"/>
          <p14:tracePt t="21292" x="6134100" y="3619500"/>
          <p14:tracePt t="21304" x="6159500" y="3636963"/>
          <p14:tracePt t="21310" x="6167438" y="3636963"/>
          <p14:tracePt t="21312" x="6176963" y="3636963"/>
          <p14:tracePt t="21314" x="6184900" y="3636963"/>
          <p14:tracePt t="21319" x="6202363" y="3646488"/>
          <p14:tracePt t="21321" x="6210300" y="3646488"/>
          <p14:tracePt t="21324" x="6219825" y="3646488"/>
          <p14:tracePt t="21326" x="6227763" y="3646488"/>
          <p14:tracePt t="21330" x="6245225" y="3646488"/>
          <p14:tracePt t="21335" x="6253163" y="3646488"/>
          <p14:tracePt t="21338" x="6261100" y="3646488"/>
          <p14:tracePt t="21339" x="6270625" y="3646488"/>
          <p14:tracePt t="21340" x="6270625" y="3654425"/>
          <p14:tracePt t="21343" x="6286500" y="3654425"/>
          <p14:tracePt t="21345" x="6296025" y="3654425"/>
          <p14:tracePt t="21348" x="6303963" y="3654425"/>
          <p14:tracePt t="21352" x="6311900" y="3654425"/>
          <p14:tracePt t="21355" x="6329363" y="3654425"/>
          <p14:tracePt t="21357" x="6338888" y="3654425"/>
          <p14:tracePt t="21359" x="6346825" y="3654425"/>
          <p14:tracePt t="21360" x="6346825" y="3662363"/>
          <p14:tracePt t="21362" x="6354763" y="3662363"/>
          <p14:tracePt t="21367" x="6372225" y="3662363"/>
          <p14:tracePt t="21370" x="6380163" y="3662363"/>
          <p14:tracePt t="21372" x="6389688" y="3662363"/>
          <p14:tracePt t="21375" x="6397625" y="3662363"/>
          <p14:tracePt t="21377" x="6415088" y="3662363"/>
          <p14:tracePt t="21380" x="6423025" y="3662363"/>
          <p14:tracePt t="21382" x="6430963" y="3662363"/>
          <p14:tracePt t="21386" x="6440488" y="3679825"/>
          <p14:tracePt t="21390" x="6456363" y="3679825"/>
          <p14:tracePt t="21394" x="6465888" y="3679825"/>
          <p14:tracePt t="21397" x="6473825" y="3679825"/>
          <p14:tracePt t="21403" x="6483350" y="3679825"/>
          <p14:tracePt t="21407" x="6499225" y="3679825"/>
          <p14:tracePt t="21411" x="6508750" y="3679825"/>
          <p14:tracePt t="21417" x="6516688" y="3679825"/>
          <p14:tracePt t="21422" x="6524625" y="3687763"/>
          <p14:tracePt t="21428" x="6542088" y="3687763"/>
          <p14:tracePt t="21433" x="6550025" y="3687763"/>
          <p14:tracePt t="21437" x="6559550" y="3687763"/>
          <p14:tracePt t="21441" x="6567488" y="3687763"/>
          <p14:tracePt t="21446" x="6584950" y="3687763"/>
          <p14:tracePt t="21448" x="6592888" y="3687763"/>
          <p14:tracePt t="21453" x="6600825" y="3687763"/>
          <p14:tracePt t="21456" x="6610350" y="3687763"/>
          <p14:tracePt t="21458" x="6626225" y="3687763"/>
          <p14:tracePt t="21461" x="6635750" y="3687763"/>
          <p14:tracePt t="21467" x="6643688" y="3687763"/>
          <p14:tracePt t="21470" x="6653213" y="3687763"/>
          <p14:tracePt t="21474" x="6669088" y="3687763"/>
          <p14:tracePt t="21479" x="6678613" y="3687763"/>
          <p14:tracePt t="21486" x="6686550" y="3687763"/>
          <p14:tracePt t="21497" x="6694488" y="3687763"/>
          <p14:tracePt t="21520" x="6711950" y="3687763"/>
          <p14:tracePt t="21527" x="6719888" y="3687763"/>
          <p14:tracePt t="21533" x="6729413" y="3687763"/>
          <p14:tracePt t="21537" x="6737350" y="3687763"/>
          <p14:tracePt t="21538" x="6754813" y="3687763"/>
          <p14:tracePt t="21539" x="6754813" y="3679825"/>
          <p14:tracePt t="21540" x="6762750" y="3679825"/>
          <p14:tracePt t="21541" x="6770688" y="3679825"/>
          <p14:tracePt t="21543" x="6780213" y="3679825"/>
          <p14:tracePt t="21545" x="6797675" y="3679825"/>
          <p14:tracePt t="21547" x="6805613" y="3679825"/>
          <p14:tracePt t="21549" x="6813550" y="3679825"/>
          <p14:tracePt t="21553" x="6848475" y="3679825"/>
          <p14:tracePt t="21554" x="6864350" y="3679825"/>
          <p14:tracePt t="21555" x="6881813" y="3679825"/>
          <p14:tracePt t="21556" x="6889750" y="3679825"/>
          <p14:tracePt t="21557" x="6899275" y="3679825"/>
          <p14:tracePt t="21558" x="6907213" y="3679825"/>
          <p14:tracePt t="21559" x="6924675" y="3679825"/>
          <p14:tracePt t="21560" x="6932613" y="3679825"/>
          <p14:tracePt t="21561" x="6942138" y="3679825"/>
          <p14:tracePt t="21562" x="6950075" y="3679825"/>
          <p14:tracePt t="21563" x="6967538" y="3679825"/>
          <p14:tracePt t="21564" x="6975475" y="3679825"/>
          <p14:tracePt t="21565" x="6992938" y="3679825"/>
          <p14:tracePt t="21567" x="7008813" y="3679825"/>
          <p14:tracePt t="21570" x="7034213" y="3679825"/>
          <p14:tracePt t="21571" x="7051675" y="3679825"/>
          <p14:tracePt t="21572" x="7059613" y="3679825"/>
          <p14:tracePt t="21573" x="7077075" y="3679825"/>
          <p14:tracePt t="21574" x="7094538" y="3679825"/>
          <p14:tracePt t="21575" x="7102475" y="3679825"/>
          <p14:tracePt t="21576" x="7112000" y="3679825"/>
          <p14:tracePt t="21577" x="7137400" y="3679825"/>
          <p14:tracePt t="21578" x="7145338" y="3679825"/>
          <p14:tracePt t="21579" x="7153275" y="3679825"/>
          <p14:tracePt t="21580" x="7162800" y="3679825"/>
          <p14:tracePt t="21581" x="7178675" y="3679825"/>
          <p14:tracePt t="21582" x="7188200" y="3679825"/>
          <p14:tracePt t="21586" x="7229475" y="3679825"/>
          <p14:tracePt t="21587" x="7239000" y="3679825"/>
          <p14:tracePt t="21588" x="7246938" y="3679825"/>
          <p14:tracePt t="21590" x="7264400" y="3679825"/>
          <p14:tracePt t="21591" x="7272338" y="3679825"/>
          <p14:tracePt t="21592" x="7281863" y="3679825"/>
          <p14:tracePt t="21593" x="7289800" y="3679825"/>
          <p14:tracePt t="21594" x="7307263" y="3679825"/>
          <p14:tracePt t="21596" x="7315200" y="3679825"/>
          <p14:tracePt t="21597" x="7323138" y="3679825"/>
          <p14:tracePt t="21599" x="7332663" y="3679825"/>
          <p14:tracePt t="21604" x="7358063" y="3687763"/>
          <p14:tracePt t="21605" x="7366000" y="3687763"/>
          <p14:tracePt t="21610" x="7373938" y="3687763"/>
          <p14:tracePt t="21669" x="7391400" y="3687763"/>
          <p14:tracePt t="21676" x="7400925" y="3687763"/>
          <p14:tracePt t="21681" x="7408863" y="3679825"/>
          <p14:tracePt t="21686" x="7416800" y="3679825"/>
          <p14:tracePt t="21690" x="7434263" y="3679825"/>
          <p14:tracePt t="21693" x="7442200" y="3679825"/>
          <p14:tracePt t="21703" x="7451725" y="3679825"/>
          <p14:tracePt t="21704" x="7459663" y="3671888"/>
          <p14:tracePt t="21721" x="7477125" y="3671888"/>
          <p14:tracePt t="21801" x="7485063" y="3671888"/>
          <p14:tracePt t="21822" x="7493000" y="3671888"/>
          <p14:tracePt t="21863" x="7493000" y="3662363"/>
          <p14:tracePt t="21894" x="7502525" y="3662363"/>
          <p14:tracePt t="21912" x="7518400" y="3662363"/>
          <p14:tracePt t="21944" x="7527925" y="3662363"/>
          <p14:tracePt t="21962" x="7535863" y="3662363"/>
          <p14:tracePt t="21986" x="7535863" y="3654425"/>
          <p14:tracePt t="22058" x="7545388" y="3654425"/>
          <p14:tracePt t="22196" x="7561263" y="3654425"/>
          <p14:tracePt t="22201" x="7561263" y="3636963"/>
          <p14:tracePt t="22203" x="7570788" y="3636963"/>
          <p14:tracePt t="22205" x="7578725" y="3636963"/>
          <p14:tracePt t="22207" x="7586663" y="3636963"/>
          <p14:tracePt t="22210" x="7604125" y="3636963"/>
          <p14:tracePt t="22211" x="7612063" y="3636963"/>
          <p14:tracePt t="22214" x="7621588" y="3636963"/>
          <p14:tracePt t="22217" x="7629525" y="3636963"/>
          <p14:tracePt t="22220" x="7646988" y="3636963"/>
          <p14:tracePt t="22221" x="7654925" y="3636963"/>
          <p14:tracePt t="22223" x="7662863" y="3636963"/>
          <p14:tracePt t="22224" x="7672388" y="3636963"/>
          <p14:tracePt t="22225" x="7688263" y="3636963"/>
          <p14:tracePt t="22227" x="7697788" y="3636963"/>
          <p14:tracePt t="22228" x="7705725" y="3629025"/>
          <p14:tracePt t="22229" x="7715250" y="3629025"/>
          <p14:tracePt t="22231" x="7731125" y="3629025"/>
          <p14:tracePt t="22232" x="7740650" y="3629025"/>
          <p14:tracePt t="22237" x="7773988" y="3629025"/>
          <p14:tracePt t="22238" x="7791450" y="3629025"/>
          <p14:tracePt t="22240" x="7799388" y="3629025"/>
          <p14:tracePt t="22241" x="7816850" y="3629025"/>
          <p14:tracePt t="22242" x="7824788" y="3629025"/>
          <p14:tracePt t="22243" x="7832725" y="3629025"/>
          <p14:tracePt t="22243" x="7842250" y="3629025"/>
          <p14:tracePt t="22244" x="7859713" y="3629025"/>
          <p14:tracePt t="22245" x="7867650" y="3629025"/>
          <p14:tracePt t="22246" x="7885113" y="3629025"/>
          <p14:tracePt t="22247" x="7910513" y="3629025"/>
          <p14:tracePt t="22248" x="7918450" y="3629025"/>
          <p14:tracePt t="22250" x="7926388" y="3629025"/>
          <p14:tracePt t="22253" x="7969250" y="3629025"/>
          <p14:tracePt t="22254" x="7994650" y="3629025"/>
          <p14:tracePt t="22255" x="8029575" y="3629025"/>
          <p14:tracePt t="22256" x="8037513" y="3629025"/>
          <p14:tracePt t="22257" x="8054975" y="3629025"/>
          <p14:tracePt t="22258" x="8080375" y="3629025"/>
          <p14:tracePt t="22259" x="8088313" y="3629025"/>
          <p14:tracePt t="22260" x="8096250" y="3629025"/>
          <p14:tracePt t="22261" x="8121650" y="3636963"/>
          <p14:tracePt t="22262" x="8139113" y="3636963"/>
          <p14:tracePt t="22263" x="8164513" y="3636963"/>
          <p14:tracePt t="22264" x="8174038" y="3636963"/>
          <p14:tracePt t="22265" x="8199438" y="3636963"/>
          <p14:tracePt t="22269" x="8250238" y="3636963"/>
          <p14:tracePt t="22270" x="8291513" y="3636963"/>
          <p14:tracePt t="22271" x="8326438" y="3636963"/>
          <p14:tracePt t="22273" x="8334375" y="3636963"/>
          <p14:tracePt t="22274" x="8351838" y="3636963"/>
          <p14:tracePt t="22275" x="8377238" y="3636963"/>
          <p14:tracePt t="22276" x="8394700" y="3636963"/>
          <p14:tracePt t="22277" x="8410575" y="3636963"/>
          <p14:tracePt t="22278" x="8428038" y="3636963"/>
          <p14:tracePt t="22278" x="8453438" y="3636963"/>
          <p14:tracePt t="22279" x="8462963" y="3636963"/>
          <p14:tracePt t="22281" x="8478838" y="3636963"/>
          <p14:tracePt t="22282" x="8496300" y="3636963"/>
          <p14:tracePt t="22283" x="8513763" y="3636963"/>
          <p14:tracePt t="22287" x="8580438" y="3636963"/>
          <p14:tracePt t="22289" x="8632825" y="3636963"/>
          <p14:tracePt t="22290" x="8648700" y="3636963"/>
          <p14:tracePt t="22291" x="8666163" y="3636963"/>
          <p14:tracePt t="22292" x="8674100" y="3636963"/>
          <p14:tracePt t="22293" x="8683625" y="3636963"/>
          <p14:tracePt t="22294" x="8709025" y="3636963"/>
          <p14:tracePt t="22295" x="8716963" y="3636963"/>
          <p14:tracePt t="22297" x="8724900" y="3636963"/>
          <p14:tracePt t="22297" x="8734425" y="3636963"/>
          <p14:tracePt t="22298" x="8750300" y="3636963"/>
          <p14:tracePt t="22300" x="8759825" y="3636963"/>
          <p14:tracePt t="22303" x="8793163" y="3636963"/>
          <p14:tracePt t="22305" x="8810625" y="3636963"/>
          <p14:tracePt t="22306" x="8818563" y="3636963"/>
          <p14:tracePt t="22307" x="8843963" y="3636963"/>
          <p14:tracePt t="22309" x="8853488" y="3636963"/>
          <p14:tracePt t="22311" x="8861425" y="3636963"/>
          <p14:tracePt t="22314" x="8878888" y="3636963"/>
          <p14:tracePt t="22409" x="8869363" y="3636963"/>
          <p14:tracePt t="22418" x="8869363" y="3629025"/>
          <p14:tracePt t="22422" x="8861425" y="3629025"/>
          <p14:tracePt t="22427" x="8853488" y="3629025"/>
          <p14:tracePt t="22438" x="8836025" y="3629025"/>
          <p14:tracePt t="22448" x="8828088" y="3629025"/>
          <p14:tracePt t="22464" x="8818563" y="3629025"/>
          <p14:tracePt t="22503" x="8810625" y="3629025"/>
          <p14:tracePt t="22534" x="8793163" y="3629025"/>
          <p14:tracePt t="22557" x="8785225" y="3629025"/>
          <p14:tracePt t="22581" x="8785225" y="3636963"/>
          <p14:tracePt t="22585" x="8777288" y="3636963"/>
          <p14:tracePt t="22619" x="8777288" y="3646488"/>
          <p14:tracePt t="22833" x="8793163" y="3646488"/>
          <p14:tracePt t="22838" x="8802688" y="3646488"/>
          <p14:tracePt t="22841" x="8810625" y="3646488"/>
          <p14:tracePt t="22844" x="8818563" y="3646488"/>
          <p14:tracePt t="22845" x="8836025" y="3646488"/>
          <p14:tracePt t="22847" x="8843963" y="3646488"/>
          <p14:tracePt t="22848" x="8853488" y="3646488"/>
          <p14:tracePt t="22853" x="8878888" y="3646488"/>
          <p14:tracePt t="22855" x="8886825" y="3646488"/>
          <p14:tracePt t="22856" x="8894763" y="3646488"/>
          <p14:tracePt t="22857" x="8904288" y="3646488"/>
          <p14:tracePt t="22859" x="8921750" y="3646488"/>
          <p14:tracePt t="22860" x="8929688" y="3646488"/>
          <p14:tracePt t="22863" x="8937625" y="3646488"/>
          <p14:tracePt t="22865" x="8947150" y="3646488"/>
          <p14:tracePt t="22869" x="8980488" y="3646488"/>
          <p14:tracePt t="22871" x="8988425" y="3646488"/>
          <p14:tracePt t="22872" x="9013825" y="3646488"/>
          <p14:tracePt t="22873" x="9023350" y="3646488"/>
          <p14:tracePt t="22876" x="9031288" y="3646488"/>
          <p14:tracePt t="22877" x="9048750" y="3646488"/>
          <p14:tracePt t="22878" x="9056688" y="3646488"/>
          <p14:tracePt t="22879" x="9064625" y="3636963"/>
          <p14:tracePt t="22881" x="9074150" y="3636963"/>
          <p14:tracePt t="22883" x="9091613" y="3636963"/>
          <p14:tracePt t="22887" x="9117013" y="3636963"/>
          <p14:tracePt t="22888" x="9132888" y="3636963"/>
          <p14:tracePt t="22889" x="9142413" y="3636963"/>
          <p14:tracePt t="22890" x="9150350" y="3636963"/>
          <p14:tracePt t="22891" x="9158288" y="3636963"/>
          <p14:tracePt t="22892" x="9175750" y="3636963"/>
          <p14:tracePt t="22893" x="9183688" y="3636963"/>
          <p14:tracePt t="22895" x="9193213" y="3636963"/>
          <p14:tracePt t="22896" x="9201150" y="3636963"/>
          <p14:tracePt t="22897" x="9218613" y="3636963"/>
          <p14:tracePt t="22898" x="9226550" y="3636963"/>
          <p14:tracePt t="22902" x="9244013" y="3636963"/>
          <p14:tracePt t="22904" x="9261475" y="3636963"/>
          <p14:tracePt t="22905" x="9269413" y="3636963"/>
          <p14:tracePt t="22920" x="9405938" y="3636963"/>
          <p14:tracePt t="22921" x="9413875" y="3636963"/>
          <p14:tracePt t="22922" x="9439275" y="3636963"/>
          <p14:tracePt t="22923" x="9447213" y="3636963"/>
          <p14:tracePt t="22924" x="9456738" y="3636963"/>
          <p14:tracePt t="22925" x="9472613" y="3636963"/>
          <p14:tracePt t="22927" x="9482138" y="3636963"/>
          <p14:tracePt t="22927" x="9490075" y="3636963"/>
          <p14:tracePt t="22928" x="9498013" y="3636963"/>
          <p14:tracePt t="22929" x="9515475" y="3636963"/>
          <p14:tracePt t="22930" x="9523413" y="3636963"/>
          <p14:tracePt t="22931" x="9532938" y="3636963"/>
          <p14:tracePt t="22933" x="9540875" y="3636963"/>
          <p14:tracePt t="22937" x="9583738" y="3636963"/>
          <p14:tracePt t="22938" x="9601200" y="3636963"/>
          <p14:tracePt t="22939" x="9609138" y="3636963"/>
          <p14:tracePt t="22940" x="9626600" y="3636963"/>
          <p14:tracePt t="22941" x="9642475" y="3636963"/>
          <p14:tracePt t="22942" x="9652000" y="3636963"/>
          <p14:tracePt t="22943" x="9659938" y="3636963"/>
          <p14:tracePt t="22944" x="9667875" y="3636963"/>
          <p14:tracePt t="22945" x="9685338" y="3636963"/>
          <p14:tracePt t="22946" x="9694863" y="3636963"/>
          <p14:tracePt t="22947" x="9702800" y="3636963"/>
          <p14:tracePt t="22948" x="9710738" y="3636963"/>
          <p14:tracePt t="22950" x="9728200" y="3636963"/>
          <p14:tracePt t="22953" x="9753600" y="3636963"/>
          <p14:tracePt t="22954" x="9771063" y="3636963"/>
          <p14:tracePt t="22955" x="9786938" y="3636963"/>
          <p14:tracePt t="22956" x="9796463" y="3636963"/>
          <p14:tracePt t="22957" x="9812338" y="3636963"/>
          <p14:tracePt t="22958" x="9821863" y="3636963"/>
          <p14:tracePt t="22959" x="9829800" y="3636963"/>
          <p14:tracePt t="22960" x="9839325" y="3636963"/>
          <p14:tracePt t="22961" x="9855200" y="3636963"/>
          <p14:tracePt t="22962" x="9864725" y="3636963"/>
          <p14:tracePt t="22963" x="9872663" y="3636963"/>
          <p14:tracePt t="22964" x="9880600" y="3636963"/>
          <p14:tracePt t="22970" x="9915525" y="3636963"/>
          <p14:tracePt t="22972" x="9923463" y="3636963"/>
          <p14:tracePt t="22973" x="9940925" y="3636963"/>
          <p14:tracePt t="22974" x="9948863" y="3636963"/>
          <p14:tracePt t="22976" x="9956800" y="3636963"/>
          <p14:tracePt t="22978" x="9966325" y="3636963"/>
          <p14:tracePt t="22980" x="9983788" y="3636963"/>
          <p14:tracePt t="22985" x="9991725" y="3636963"/>
          <p14:tracePt t="23180" x="9999663" y="3636963"/>
          <p14:tracePt t="23192" x="10009188" y="3636963"/>
          <p14:tracePt t="23201" x="10025063" y="3636963"/>
          <p14:tracePt t="23210" x="10034588" y="3629025"/>
          <p14:tracePt t="23221" x="10042525" y="3629025"/>
          <p14:tracePt t="23231" x="10050463" y="3619500"/>
          <p14:tracePt t="23330" x="10042525" y="3619500"/>
          <p14:tracePt t="23336" x="10017125" y="3619500"/>
          <p14:tracePt t="23339" x="10009188" y="3619500"/>
          <p14:tracePt t="23342" x="9999663" y="3619500"/>
          <p14:tracePt t="23344" x="9983788" y="3619500"/>
          <p14:tracePt t="23346" x="9974263" y="3619500"/>
          <p14:tracePt t="23348" x="9966325" y="3619500"/>
          <p14:tracePt t="23354" x="9940925" y="3619500"/>
          <p14:tracePt t="23355" x="9931400" y="3619500"/>
          <p14:tracePt t="23357" x="9923463" y="3619500"/>
          <p14:tracePt t="23358" x="9915525" y="3619500"/>
          <p14:tracePt t="23362" x="9898063" y="3619500"/>
          <p14:tracePt t="23363" x="9890125" y="3619500"/>
          <p14:tracePt t="23364" x="9890125" y="3611563"/>
          <p14:tracePt t="23365" x="9880600" y="3611563"/>
          <p14:tracePt t="23370" x="9839325" y="3611563"/>
          <p14:tracePt t="23373" x="9829800" y="3611563"/>
          <p14:tracePt t="23374" x="9812338" y="3611563"/>
          <p14:tracePt t="23375" x="9804400" y="3611563"/>
          <p14:tracePt t="23377" x="9796463" y="3611563"/>
          <p14:tracePt t="23378" x="9786938" y="3611563"/>
          <p14:tracePt t="23380" x="9771063" y="3611563"/>
          <p14:tracePt t="23381" x="9761538" y="3611563"/>
          <p14:tracePt t="23385" x="9728200" y="3611563"/>
          <p14:tracePt t="23387" x="9720263" y="3611563"/>
          <p14:tracePt t="23389" x="9710738" y="3611563"/>
          <p14:tracePt t="23390" x="9702800" y="3611563"/>
          <p14:tracePt t="23391" x="9685338" y="3611563"/>
          <p14:tracePt t="23392" x="9677400" y="3611563"/>
          <p14:tracePt t="23393" x="9667875" y="3611563"/>
          <p14:tracePt t="23394" x="9659938" y="3611563"/>
          <p14:tracePt t="23395" x="9642475" y="3611563"/>
          <p14:tracePt t="23396" x="9634538" y="3611563"/>
          <p14:tracePt t="23397" x="9626600" y="3611563"/>
          <p14:tracePt t="23398" x="9617075" y="3611563"/>
          <p14:tracePt t="23399" x="9601200" y="3611563"/>
          <p14:tracePt t="23403" x="9550400" y="3611563"/>
          <p14:tracePt t="23404" x="9540875" y="3611563"/>
          <p14:tracePt t="23406" x="9532938" y="3611563"/>
          <p14:tracePt t="23407" x="9507538" y="3611563"/>
          <p14:tracePt t="23408" x="9498013" y="3611563"/>
          <p14:tracePt t="23409" x="9490075" y="3611563"/>
          <p14:tracePt t="23410" x="9472613" y="3611563"/>
          <p14:tracePt t="23411" x="9456738" y="3611563"/>
          <p14:tracePt t="23412" x="9447213" y="3611563"/>
          <p14:tracePt t="23413" x="9431338" y="3611563"/>
          <p14:tracePt t="23414" x="9421813" y="3611563"/>
          <p14:tracePt t="23414" x="9405938" y="3611563"/>
          <p14:tracePt t="23415" x="9388475" y="3611563"/>
          <p14:tracePt t="23420" x="9337675" y="3611563"/>
          <p14:tracePt t="23421" x="9320213" y="3611563"/>
          <p14:tracePt t="23422" x="9302750" y="3611563"/>
          <p14:tracePt t="23423" x="9294813" y="3611563"/>
          <p14:tracePt t="23424" x="9286875" y="3611563"/>
          <p14:tracePt t="23425" x="9261475" y="3611563"/>
          <p14:tracePt t="23426" x="9251950" y="3611563"/>
          <p14:tracePt t="23427" x="9244013" y="3611563"/>
          <p14:tracePt t="23428" x="9218613" y="3611563"/>
          <p14:tracePt t="23429" x="9209088" y="3611563"/>
          <p14:tracePt t="23430" x="9201150" y="3611563"/>
          <p14:tracePt t="23431" x="9193213" y="3611563"/>
          <p14:tracePt t="23431" x="9175750" y="3611563"/>
          <p14:tracePt t="23433" x="9167813" y="3611563"/>
          <p14:tracePt t="23436" x="9124950" y="3619500"/>
          <p14:tracePt t="23437" x="9117013" y="3619500"/>
          <p14:tracePt t="23438" x="9107488" y="3619500"/>
          <p14:tracePt t="23439" x="9091613" y="3619500"/>
          <p14:tracePt t="23440" x="9082088" y="3619500"/>
          <p14:tracePt t="23441" x="9074150" y="3619500"/>
          <p14:tracePt t="23442" x="9064625" y="3619500"/>
          <p14:tracePt t="23443" x="9048750" y="3619500"/>
          <p14:tracePt t="23444" x="9039225" y="3619500"/>
          <p14:tracePt t="23446" x="9031288" y="3619500"/>
          <p14:tracePt t="23447" x="9023350" y="3619500"/>
          <p14:tracePt t="23448" x="9005888" y="3619500"/>
          <p14:tracePt t="23452" x="8997950" y="3619500"/>
          <p14:tracePt t="23453" x="8988425" y="3619500"/>
          <p14:tracePt t="23455" x="8980488" y="3619500"/>
          <p14:tracePt t="23458" x="8963025" y="3619500"/>
          <p14:tracePt t="23461" x="8955088" y="3619500"/>
          <p14:tracePt t="23472" x="8947150" y="3619500"/>
          <p14:tracePt t="23493" x="8937625" y="3619500"/>
          <p14:tracePt t="23500" x="8921750" y="3619500"/>
          <p14:tracePt t="23505" x="8912225" y="3619500"/>
          <p14:tracePt t="23508" x="8904288" y="3619500"/>
          <p14:tracePt t="23511" x="8894763" y="3619500"/>
          <p14:tracePt t="23514" x="8878888" y="3619500"/>
          <p14:tracePt t="23519" x="8861425" y="3619500"/>
          <p14:tracePt t="23521" x="8853488" y="3619500"/>
          <p14:tracePt t="23523" x="8853488" y="3636963"/>
          <p14:tracePt t="23524" x="8836025" y="3636963"/>
          <p14:tracePt t="23525" x="8828088" y="3636963"/>
          <p14:tracePt t="23528" x="8818563" y="3636963"/>
          <p14:tracePt t="23531" x="8810625" y="3636963"/>
          <p14:tracePt t="23533" x="8793163" y="3636963"/>
          <p14:tracePt t="23537" x="8785225" y="3636963"/>
          <p14:tracePt t="23541" x="8777288" y="3636963"/>
          <p14:tracePt t="23548" x="8767763" y="3636963"/>
          <p14:tracePt t="23659" x="8777288" y="3636963"/>
          <p14:tracePt t="23665" x="8793163" y="3636963"/>
          <p14:tracePt t="23671" x="8802688" y="3636963"/>
          <p14:tracePt t="23678" x="8810625" y="3636963"/>
          <p14:tracePt t="23688" x="8818563" y="3636963"/>
          <p14:tracePt t="23690" x="8836025" y="3636963"/>
          <p14:tracePt t="23693" x="8843963" y="3636963"/>
          <p14:tracePt t="23696" x="8853488" y="3636963"/>
          <p14:tracePt t="23703" x="8878888" y="3636963"/>
          <p14:tracePt t="23705" x="8886825" y="3636963"/>
          <p14:tracePt t="23708" x="8894763" y="3636963"/>
          <p14:tracePt t="23709" x="8904288" y="3636963"/>
          <p14:tracePt t="23712" x="8921750" y="3636963"/>
          <p14:tracePt t="23714" x="8929688" y="3636963"/>
          <p14:tracePt t="23719" x="8947150" y="3636963"/>
          <p14:tracePt t="23722" x="8963025" y="3636963"/>
          <p14:tracePt t="23724" x="8972550" y="3636963"/>
          <p14:tracePt t="23725" x="8980488" y="3636963"/>
          <p14:tracePt t="23726" x="8980488" y="3629025"/>
          <p14:tracePt t="23730" x="8988425" y="3629025"/>
          <p14:tracePt t="23731" x="9005888" y="3629025"/>
          <p14:tracePt t="23736" x="9013825" y="3629025"/>
          <p14:tracePt t="23737" x="9023350" y="3629025"/>
          <p14:tracePt t="23741" x="9031288" y="3629025"/>
          <p14:tracePt t="23746" x="9048750" y="3629025"/>
          <p14:tracePt t="23754" x="9056688" y="3629025"/>
          <p14:tracePt t="23761" x="9064625" y="3629025"/>
          <p14:tracePt t="23778" x="9074150" y="3629025"/>
          <p14:tracePt t="23801" x="9091613" y="3629025"/>
          <p14:tracePt t="23826" x="9099550" y="3629025"/>
          <p14:tracePt t="23834" x="9107488" y="3629025"/>
          <p14:tracePt t="23843" x="9117013" y="3629025"/>
          <p14:tracePt t="23855" x="9132888" y="3629025"/>
          <p14:tracePt t="23861" x="9142413" y="3629025"/>
          <p14:tracePt t="23876" x="9150350" y="3629025"/>
          <p14:tracePt t="23901" x="9158288" y="3619500"/>
          <p14:tracePt t="23904" x="9175750" y="3619500"/>
          <p14:tracePt t="23915" x="9183688" y="3619500"/>
          <p14:tracePt t="23921" x="9193213" y="3619500"/>
          <p14:tracePt t="23928" x="9201150" y="3619500"/>
          <p14:tracePt t="23936" x="9218613" y="3619500"/>
          <p14:tracePt t="23941" x="9226550" y="3619500"/>
          <p14:tracePt t="23954" x="9236075" y="3619500"/>
          <p14:tracePt t="23965" x="9244013" y="3619500"/>
          <p14:tracePt t="25250" x="9244013" y="3611563"/>
          <p14:tracePt t="25273" x="9244013" y="3594100"/>
          <p14:tracePt t="25313" x="9244013" y="3586163"/>
          <p14:tracePt t="25347" x="9244013" y="3578225"/>
          <p14:tracePt t="25371" x="9236075" y="3578225"/>
          <p14:tracePt t="25373" x="9236075" y="3568700"/>
          <p14:tracePt t="25377" x="9218613" y="3568700"/>
          <p14:tracePt t="25380" x="9209088" y="3568700"/>
          <p14:tracePt t="25386" x="9201150" y="3568700"/>
          <p14:tracePt t="25388" x="9193213" y="3568700"/>
          <p14:tracePt t="25391" x="9175750" y="3568700"/>
          <p14:tracePt t="25393" x="9167813" y="3568700"/>
          <p14:tracePt t="25395" x="9158288" y="3568700"/>
          <p14:tracePt t="25398" x="9150350" y="3568700"/>
          <p14:tracePt t="25401" x="9124950" y="3552825"/>
          <p14:tracePt t="25404" x="9117013" y="3552825"/>
          <p14:tracePt t="25406" x="9107488" y="3552825"/>
          <p14:tracePt t="25408" x="9091613" y="3552825"/>
          <p14:tracePt t="25410" x="9082088" y="3552825"/>
          <p14:tracePt t="25411" x="9074150" y="3552825"/>
          <p14:tracePt t="25411" x="9064625" y="3552825"/>
          <p14:tracePt t="25414" x="9048750" y="3552825"/>
          <p14:tracePt t="25415" x="9039225" y="3552825"/>
          <p14:tracePt t="25416" x="9031288" y="3552825"/>
          <p14:tracePt t="25420" x="8988425" y="3552825"/>
          <p14:tracePt t="25421" x="8980488" y="3552825"/>
          <p14:tracePt t="25422" x="8955088" y="3552825"/>
          <p14:tracePt t="25424" x="8947150" y="3552825"/>
          <p14:tracePt t="25425" x="8937625" y="3552825"/>
          <p14:tracePt t="25426" x="8904288" y="3552825"/>
          <p14:tracePt t="25427" x="8894763" y="3552825"/>
          <p14:tracePt t="25428" x="8878888" y="3552825"/>
          <p14:tracePt t="25429" x="8869363" y="3552825"/>
          <p14:tracePt t="25430" x="8853488" y="3552825"/>
          <p14:tracePt t="25431" x="8836025" y="3552825"/>
          <p14:tracePt t="25436" x="8767763" y="3560763"/>
          <p14:tracePt t="25438" x="8750300" y="3560763"/>
          <p14:tracePt t="25439" x="8742363" y="3560763"/>
          <p14:tracePt t="25439" x="8724900" y="3560763"/>
          <p14:tracePt t="25440" x="8709025" y="3560763"/>
          <p14:tracePt t="25441" x="8699500" y="3560763"/>
          <p14:tracePt t="25442" x="8691563" y="3568700"/>
          <p14:tracePt t="25444" x="8666163" y="3568700"/>
          <p14:tracePt t="25444" x="8658225" y="3568700"/>
          <p14:tracePt t="25445" x="8640763" y="3568700"/>
          <p14:tracePt t="25447" x="8623300" y="3568700"/>
          <p14:tracePt t="25447" x="8615363" y="3568700"/>
          <p14:tracePt t="25449" x="8605838" y="3568700"/>
          <p14:tracePt t="25453" x="8539163" y="3578225"/>
          <p14:tracePt t="25454" x="8521700" y="3594100"/>
          <p14:tracePt t="25455" x="8513763" y="3594100"/>
          <p14:tracePt t="25456" x="8488363" y="3594100"/>
          <p14:tracePt t="25457" x="8478838" y="3594100"/>
          <p14:tracePt t="25458" x="8470900" y="3594100"/>
          <p14:tracePt t="25459" x="8453438" y="3594100"/>
          <p14:tracePt t="25460" x="8435975" y="3603625"/>
          <p14:tracePt t="25461" x="8428038" y="3603625"/>
          <p14:tracePt t="25463" x="8410575" y="3603625"/>
          <p14:tracePt t="25464" x="8402638" y="3603625"/>
          <p14:tracePt t="25465" x="8394700" y="3611563"/>
          <p14:tracePt t="25466" x="8385175" y="3611563"/>
          <p14:tracePt t="25469" x="8326438" y="3619500"/>
          <p14:tracePt t="25471" x="8318500" y="3619500"/>
          <p14:tracePt t="25472" x="8308975" y="3619500"/>
          <p14:tracePt t="25473" x="8283575" y="3636963"/>
          <p14:tracePt t="25474" x="8275638" y="3636963"/>
          <p14:tracePt t="25476" x="8266113" y="3636963"/>
          <p14:tracePt t="25477" x="8258175" y="3636963"/>
          <p14:tracePt t="25477" x="8258175" y="3646488"/>
          <p14:tracePt t="25478" x="8232775" y="3646488"/>
          <p14:tracePt t="25479" x="8224838" y="3646488"/>
          <p14:tracePt t="25480" x="8224838" y="3654425"/>
          <p14:tracePt t="25481" x="8215313" y="3654425"/>
          <p14:tracePt t="25485" x="8181975" y="3662363"/>
          <p14:tracePt t="25487" x="8174038" y="3662363"/>
          <p14:tracePt t="25489" x="8147050" y="3679825"/>
          <p14:tracePt t="25490" x="8147050" y="3687763"/>
          <p14:tracePt t="25491" x="8139113" y="3687763"/>
          <p14:tracePt t="25492" x="8131175" y="3687763"/>
          <p14:tracePt t="25493" x="8131175" y="3697288"/>
          <p14:tracePt t="25494" x="8113713" y="3697288"/>
          <p14:tracePt t="25495" x="8105775" y="3697288"/>
          <p14:tracePt t="25496" x="8105775" y="3705225"/>
          <p14:tracePt t="25498" x="8096250" y="3705225"/>
          <p14:tracePt t="25499" x="8088313" y="3722688"/>
          <p14:tracePt t="25503" x="8054975" y="3730625"/>
          <p14:tracePt t="25505" x="8045450" y="3738563"/>
          <p14:tracePt t="25506" x="8029575" y="3748088"/>
          <p14:tracePt t="25507" x="8020050" y="3748088"/>
          <p14:tracePt t="25510" x="8020050" y="3763963"/>
          <p14:tracePt t="25511" x="8012113" y="3763963"/>
          <p14:tracePt t="25512" x="8004175" y="3763963"/>
          <p14:tracePt t="25513" x="8004175" y="3773488"/>
          <p14:tracePt t="25513" x="7986713" y="3773488"/>
          <p14:tracePt t="25515" x="7977188" y="3781425"/>
          <p14:tracePt t="25519" x="7961313" y="3806825"/>
          <p14:tracePt t="25520" x="7943850" y="3806825"/>
          <p14:tracePt t="25522" x="7935913" y="3816350"/>
          <p14:tracePt t="25524" x="7926388" y="3824288"/>
          <p14:tracePt t="25525" x="7918450" y="3824288"/>
          <p14:tracePt t="25527" x="7900988" y="3832225"/>
          <p14:tracePt t="25528" x="7893050" y="3832225"/>
          <p14:tracePt t="25529" x="7893050" y="3849688"/>
          <p14:tracePt t="25530" x="7893050" y="3857625"/>
          <p14:tracePt t="25531" x="7875588" y="3857625"/>
          <p14:tracePt t="25536" x="7850188" y="3875088"/>
          <p14:tracePt t="25537" x="7842250" y="3875088"/>
          <p14:tracePt t="25539" x="7832725" y="3892550"/>
          <p14:tracePt t="25540" x="7816850" y="3892550"/>
          <p14:tracePt t="25541" x="7816850" y="3900488"/>
          <p14:tracePt t="25542" x="7807325" y="3900488"/>
          <p14:tracePt t="25543" x="7799388" y="3908425"/>
          <p14:tracePt t="25544" x="7791450" y="3908425"/>
          <p14:tracePt t="25545" x="7791450" y="3917950"/>
          <p14:tracePt t="25547" x="7773988" y="3935413"/>
          <p14:tracePt t="25548" x="7766050" y="3935413"/>
          <p14:tracePt t="25553" x="7748588" y="3951288"/>
          <p14:tracePt t="25554" x="7748588" y="3960813"/>
          <p14:tracePt t="25555" x="7731125" y="3960813"/>
          <p14:tracePt t="25557" x="7723188" y="3976688"/>
          <p14:tracePt t="25558" x="7715250" y="3986213"/>
          <p14:tracePt t="25559" x="7705725" y="3986213"/>
          <p14:tracePt t="25560" x="7705725" y="3994150"/>
          <p14:tracePt t="25561" x="7688263" y="3994150"/>
          <p14:tracePt t="25562" x="7680325" y="4002088"/>
          <p14:tracePt t="25564" x="7680325" y="4019550"/>
          <p14:tracePt t="25566" x="7672388" y="4019550"/>
          <p14:tracePt t="25569" x="7662863" y="4037013"/>
          <p14:tracePt t="25571" x="7646988" y="4044950"/>
          <p14:tracePt t="25572" x="7637463" y="4062413"/>
          <p14:tracePt t="25574" x="7629525" y="4062413"/>
          <p14:tracePt t="25574" x="7629525" y="4070350"/>
          <p14:tracePt t="25575" x="7621588" y="4079875"/>
          <p14:tracePt t="25577" x="7604125" y="4079875"/>
          <p14:tracePt t="25579" x="7604125" y="4087813"/>
          <p14:tracePt t="25580" x="7596188" y="4087813"/>
          <p14:tracePt t="25581" x="7596188" y="4105275"/>
          <p14:tracePt t="25582" x="7596188" y="4113213"/>
          <p14:tracePt t="25586" x="7578725" y="4121150"/>
          <p14:tracePt t="25587" x="7561263" y="4130675"/>
          <p14:tracePt t="25589" x="7561263" y="4146550"/>
          <p14:tracePt t="25590" x="7553325" y="4146550"/>
          <p14:tracePt t="25591" x="7553325" y="4156075"/>
          <p14:tracePt t="25592" x="7545388" y="4156075"/>
          <p14:tracePt t="25592" x="7545388" y="4164013"/>
          <p14:tracePt t="25593" x="7535863" y="4164013"/>
          <p14:tracePt t="25594" x="7535863" y="4171950"/>
          <p14:tracePt t="25596" x="7518400" y="4189413"/>
          <p14:tracePt t="25599" x="7518400" y="4197350"/>
          <p14:tracePt t="25603" x="7502525" y="4214813"/>
          <p14:tracePt t="25605" x="7502525" y="4232275"/>
          <p14:tracePt t="25607" x="7493000" y="4240213"/>
          <p14:tracePt t="25608" x="7477125" y="4240213"/>
          <p14:tracePt t="25609" x="7477125" y="4249738"/>
          <p14:tracePt t="25610" x="7477125" y="4257675"/>
          <p14:tracePt t="25612" x="7467600" y="4257675"/>
          <p14:tracePt t="25612" x="7467600" y="4275138"/>
          <p14:tracePt t="25614" x="7459663" y="4283075"/>
          <p14:tracePt t="25616" x="7451725" y="4291013"/>
          <p14:tracePt t="25619" x="7434263" y="4300538"/>
          <p14:tracePt t="25620" x="7426325" y="4325938"/>
          <p14:tracePt t="25623" x="7426325" y="4333875"/>
          <p14:tracePt t="25624" x="7416800" y="4333875"/>
          <p14:tracePt t="25625" x="7416800" y="4341813"/>
          <p14:tracePt t="25627" x="7408863" y="4359275"/>
          <p14:tracePt t="25628" x="7408863" y="4368800"/>
          <p14:tracePt t="25629" x="7391400" y="4368800"/>
          <p14:tracePt t="25630" x="7391400" y="4376738"/>
          <p14:tracePt t="25631" x="7383463" y="4384675"/>
          <p14:tracePt t="25635" x="7373938" y="4410075"/>
          <p14:tracePt t="25637" x="7366000" y="4427538"/>
          <p14:tracePt t="25640" x="7348538" y="4427538"/>
          <p14:tracePt t="25641" x="7348538" y="4445000"/>
          <p14:tracePt t="25641" x="7348538" y="4452938"/>
          <p14:tracePt t="25642" x="7340600" y="4452938"/>
          <p14:tracePt t="25643" x="7340600" y="4460875"/>
          <p14:tracePt t="25645" x="7332663" y="4470400"/>
          <p14:tracePt t="25645" x="7332663" y="4486275"/>
          <p14:tracePt t="25648" x="7323138" y="4495800"/>
          <p14:tracePt t="25652" x="7307263" y="4513263"/>
          <p14:tracePt t="25653" x="7297738" y="4529138"/>
          <p14:tracePt t="25655" x="7297738" y="4538663"/>
          <p14:tracePt t="25656" x="7297738" y="4546600"/>
          <p14:tracePt t="25657" x="7289800" y="4546600"/>
          <p14:tracePt t="25658" x="7289800" y="4554538"/>
          <p14:tracePt t="25659" x="7281863" y="4572000"/>
          <p14:tracePt t="25660" x="7281863" y="4579938"/>
          <p14:tracePt t="25660" x="7264400" y="4579938"/>
          <p14:tracePt t="25661" x="7264400" y="4589463"/>
          <p14:tracePt t="25662" x="7264400" y="4597400"/>
          <p14:tracePt t="25663" x="7256463" y="4597400"/>
          <p14:tracePt t="25665" x="7256463" y="4614863"/>
          <p14:tracePt t="25670" x="7239000" y="4630738"/>
          <p14:tracePt t="25671" x="7239000" y="4640263"/>
          <p14:tracePt t="25673" x="7239000" y="4665663"/>
          <p14:tracePt t="25674" x="7221538" y="4665663"/>
          <p14:tracePt t="25675" x="7213600" y="4673600"/>
          <p14:tracePt t="25677" x="7213600" y="4683125"/>
          <p14:tracePt t="25677" x="7213600" y="4699000"/>
          <p14:tracePt t="25678" x="7204075" y="4699000"/>
          <p14:tracePt t="25679" x="7204075" y="4708525"/>
          <p14:tracePt t="25680" x="7204075" y="4716463"/>
          <p14:tracePt t="25681" x="7196138" y="4716463"/>
          <p14:tracePt t="25687" x="7178675" y="4741863"/>
          <p14:tracePt t="25688" x="7178675" y="4759325"/>
          <p14:tracePt t="25690" x="7170738" y="4759325"/>
          <p14:tracePt t="25691" x="7170738" y="4767263"/>
          <p14:tracePt t="25692" x="7170738" y="4784725"/>
          <p14:tracePt t="25693" x="7162800" y="4784725"/>
          <p14:tracePt t="25693" x="7162800" y="4792663"/>
          <p14:tracePt t="25694" x="7162800" y="4802188"/>
          <p14:tracePt t="25695" x="7153275" y="4802188"/>
          <p14:tracePt t="25697" x="7153275" y="4810125"/>
          <p14:tracePt t="25699" x="7137400" y="4827588"/>
          <p14:tracePt t="25702" x="7137400" y="4835525"/>
          <p14:tracePt t="25703" x="7127875" y="4843463"/>
          <p14:tracePt t="25704" x="7127875" y="4852988"/>
          <p14:tracePt t="25706" x="7119938" y="4852988"/>
          <p14:tracePt t="25707" x="7119938" y="4868863"/>
          <p14:tracePt t="25708" x="7119938" y="4878388"/>
          <p14:tracePt t="25709" x="7112000" y="4878388"/>
          <p14:tracePt t="25710" x="7112000" y="4886325"/>
          <p14:tracePt t="25712" x="7112000" y="4894263"/>
          <p14:tracePt t="25713" x="7094538" y="4894263"/>
          <p14:tracePt t="25716" x="7094538" y="4911725"/>
          <p14:tracePt t="25719" x="7085013" y="4919663"/>
          <p14:tracePt t="25721" x="7085013" y="4929188"/>
          <p14:tracePt t="25722" x="7077075" y="4929188"/>
          <p14:tracePt t="25724" x="7077075" y="4937125"/>
          <p14:tracePt t="25727" x="7069138" y="4954588"/>
          <p14:tracePt t="25730" x="7069138" y="4962525"/>
          <p14:tracePt t="25730" x="7051675" y="4962525"/>
          <p14:tracePt t="25736" x="7051675" y="4972050"/>
          <p14:tracePt t="25737" x="7043738" y="4979988"/>
          <p14:tracePt t="25740" x="7043738" y="4997450"/>
          <p14:tracePt t="25742" x="7034213" y="4997450"/>
          <p14:tracePt t="25743" x="7034213" y="5005388"/>
          <p14:tracePt t="25747" x="7026275" y="5005388"/>
          <p14:tracePt t="25747" x="7026275" y="5013325"/>
          <p14:tracePt t="25752" x="7026275" y="5022850"/>
          <p14:tracePt t="25754" x="7008813" y="5022850"/>
          <p14:tracePt t="25756" x="7008813" y="5038725"/>
          <p14:tracePt t="25758" x="7008813" y="5048250"/>
          <p14:tracePt t="25759" x="7000875" y="5048250"/>
          <p14:tracePt t="25761" x="7000875" y="5056188"/>
          <p14:tracePt t="25764" x="7000875" y="5064125"/>
          <p14:tracePt t="25766" x="6992938" y="5064125"/>
          <p14:tracePt t="25769" x="6992938" y="5081588"/>
          <p14:tracePt t="25771" x="6992938" y="5091113"/>
          <p14:tracePt t="25772" x="6983413" y="5091113"/>
          <p14:tracePt t="25774" x="6983413" y="5099050"/>
          <p14:tracePt t="25776" x="6967538" y="5099050"/>
          <p14:tracePt t="25777" x="6967538" y="5106988"/>
          <p14:tracePt t="25778" x="6967538" y="5124450"/>
          <p14:tracePt t="25780" x="6958013" y="5124450"/>
          <p14:tracePt t="25782" x="6958013" y="5132388"/>
          <p14:tracePt t="25786" x="6950075" y="5149850"/>
          <p14:tracePt t="25790" x="6950075" y="5167313"/>
          <p14:tracePt t="25791" x="6942138" y="5167313"/>
          <p14:tracePt t="25792" x="6942138" y="5175250"/>
          <p14:tracePt t="25794" x="6924675" y="5175250"/>
          <p14:tracePt t="25794" x="6924675" y="5183188"/>
          <p14:tracePt t="25797" x="6924675" y="5192713"/>
          <p14:tracePt t="25802" x="6907213" y="5218113"/>
          <p14:tracePt t="25804" x="6899275" y="5226050"/>
          <p14:tracePt t="25808" x="6899275" y="5235575"/>
          <p14:tracePt t="25809" x="6881813" y="5235575"/>
          <p14:tracePt t="25810" x="6881813" y="5251450"/>
          <p14:tracePt t="25811" x="6873875" y="5251450"/>
          <p14:tracePt t="25811" x="6873875" y="5260975"/>
          <p14:tracePt t="25815" x="6873875" y="5268913"/>
          <p14:tracePt t="25816" x="6864350" y="5268913"/>
          <p14:tracePt t="25819" x="6856413" y="5294313"/>
          <p14:tracePt t="25820" x="6838950" y="5294313"/>
          <p14:tracePt t="25822" x="6838950" y="5302250"/>
          <p14:tracePt t="25824" x="6831013" y="5302250"/>
          <p14:tracePt t="25825" x="6831013" y="5311775"/>
          <p14:tracePt t="25827" x="6831013" y="5319713"/>
          <p14:tracePt t="25828" x="6823075" y="5319713"/>
          <p14:tracePt t="25830" x="6823075" y="5337175"/>
          <p14:tracePt t="25830" x="6813550" y="5337175"/>
          <p14:tracePt t="25836" x="6797675" y="5353050"/>
          <p14:tracePt t="25837" x="6788150" y="5353050"/>
          <p14:tracePt t="25839" x="6788150" y="5362575"/>
          <p14:tracePt t="25840" x="6780213" y="5362575"/>
          <p14:tracePt t="25841" x="6780213" y="5380038"/>
          <p14:tracePt t="25845" x="6770688" y="5380038"/>
          <p14:tracePt t="25846" x="6770688" y="5387975"/>
          <p14:tracePt t="25848" x="6754813" y="5387975"/>
          <p14:tracePt t="25852" x="6745288" y="5395913"/>
          <p14:tracePt t="25855" x="6745288" y="5405438"/>
          <p14:tracePt t="25857" x="6737350" y="5405438"/>
          <p14:tracePt t="25860" x="6737350" y="5421313"/>
          <p14:tracePt t="25862" x="6729413" y="5421313"/>
          <p14:tracePt t="25869" x="6729413" y="5430838"/>
          <p14:tracePt t="25871" x="6711950" y="5430838"/>
          <p14:tracePt t="25875" x="6711950" y="5438775"/>
          <p14:tracePt t="25877" x="6704013" y="5438775"/>
          <p14:tracePt t="25889" x="6694488" y="5438775"/>
          <p14:tracePt t="25891" x="6694488" y="5446713"/>
          <p14:tracePt t="25908" x="6686550" y="5446713"/>
          <p14:tracePt t="25925" x="6686550" y="5464175"/>
          <p14:tracePt t="25935" x="6669088" y="5464175"/>
          <p14:tracePt t="25946" x="6661150" y="5464175"/>
          <p14:tracePt t="25954" x="6653213" y="5464175"/>
          <p14:tracePt t="25963" x="6643688" y="5464175"/>
          <p14:tracePt t="25971" x="6626225" y="5464175"/>
          <p14:tracePt t="25981" x="6618288" y="5464175"/>
          <p14:tracePt t="25989" x="6610350" y="5464175"/>
          <p14:tracePt t="25993" x="6600825" y="5464175"/>
          <p14:tracePt t="26002" x="6584950" y="5464175"/>
          <p14:tracePt t="26010" x="6575425" y="5464175"/>
          <p14:tracePt t="26018" x="6567488" y="5464175"/>
          <p14:tracePt t="26021" x="6559550" y="5464175"/>
          <p14:tracePt t="26025" x="6542088" y="5464175"/>
          <p14:tracePt t="26030" x="6534150" y="5464175"/>
          <p14:tracePt t="26032" x="6524625" y="5464175"/>
          <p14:tracePt t="26036" x="6516688" y="5464175"/>
          <p14:tracePt t="26041" x="6499225" y="5464175"/>
          <p14:tracePt t="26045" x="6491288" y="5464175"/>
          <p14:tracePt t="26051" x="6483350" y="5464175"/>
          <p14:tracePt t="26054" x="6473825" y="5464175"/>
          <p14:tracePt t="26061" x="6456363" y="5464175"/>
          <p14:tracePt t="26065" x="6448425" y="5464175"/>
          <p14:tracePt t="26071" x="6440488" y="5464175"/>
          <p14:tracePt t="26078" x="6430963" y="5464175"/>
          <p14:tracePt t="26086" x="6415088" y="5464175"/>
          <p14:tracePt t="26088" x="6405563" y="5464175"/>
          <p14:tracePt t="26094" x="6397625" y="5464175"/>
          <p14:tracePt t="26099" x="6389688" y="5464175"/>
          <p14:tracePt t="26106" x="6372225" y="5464175"/>
          <p14:tracePt t="26109" x="6364288" y="5464175"/>
          <p14:tracePt t="26113" x="6354763" y="5464175"/>
          <p14:tracePt t="26119" x="6346825" y="5464175"/>
          <p14:tracePt t="26124" x="6329363" y="5464175"/>
          <p14:tracePt t="26130" x="6321425" y="5464175"/>
          <p14:tracePt t="26138" x="6311900" y="5464175"/>
          <p14:tracePt t="26148" x="6303963" y="5464175"/>
          <p14:tracePt t="26156" x="6286500" y="5464175"/>
          <p14:tracePt t="26163" x="6278563" y="5464175"/>
          <p14:tracePt t="26179" x="6270625" y="5464175"/>
          <p14:tracePt t="26186" x="6261100" y="5464175"/>
          <p14:tracePt t="26197" x="6245225" y="5464175"/>
          <p14:tracePt t="26203" x="6235700" y="5472113"/>
          <p14:tracePt t="26208" x="6227763" y="5472113"/>
          <p14:tracePt t="26215" x="6219825" y="5472113"/>
          <p14:tracePt t="26221" x="6202363" y="5472113"/>
          <p14:tracePt t="26230" x="6194425" y="5472113"/>
          <p14:tracePt t="26236" x="6184900" y="5481638"/>
          <p14:tracePt t="26240" x="6176963" y="5481638"/>
          <p14:tracePt t="26246" x="6159500" y="5481638"/>
          <p14:tracePt t="26256" x="6151563" y="5481638"/>
          <p14:tracePt t="26268" x="6151563" y="5489575"/>
          <p14:tracePt t="26273" x="6142038" y="5489575"/>
          <p14:tracePt t="26451" x="6159500" y="5489575"/>
          <p14:tracePt t="26463" x="6167438" y="5489575"/>
          <p14:tracePt t="26480" x="6176963" y="5489575"/>
          <p14:tracePt t="26493" x="6184900" y="5489575"/>
          <p14:tracePt t="26503" x="6202363" y="5489575"/>
          <p14:tracePt t="26509" x="6210300" y="5489575"/>
          <p14:tracePt t="26515" x="6219825" y="5489575"/>
          <p14:tracePt t="26521" x="6227763" y="5489575"/>
          <p14:tracePt t="26525" x="6245225" y="5489575"/>
          <p14:tracePt t="26529" x="6253163" y="5489575"/>
          <p14:tracePt t="26536" x="6261100" y="5489575"/>
          <p14:tracePt t="26539" x="6270625" y="5489575"/>
          <p14:tracePt t="26545" x="6286500" y="5489575"/>
          <p14:tracePt t="26552" x="6296025" y="5489575"/>
          <p14:tracePt t="26560" x="6303963" y="5489575"/>
          <p14:tracePt t="26571" x="6311900" y="5489575"/>
          <p14:tracePt t="26575" x="6329363" y="5489575"/>
          <p14:tracePt t="26582" x="6338888" y="5489575"/>
          <p14:tracePt t="26587" x="6346825" y="5489575"/>
          <p14:tracePt t="26593" x="6354763" y="5489575"/>
          <p14:tracePt t="26597" x="6372225" y="5489575"/>
          <p14:tracePt t="26602" x="6380163" y="5489575"/>
          <p14:tracePt t="26605" x="6389688" y="5489575"/>
          <p14:tracePt t="26609" x="6397625" y="5489575"/>
          <p14:tracePt t="26612" x="6415088" y="5489575"/>
          <p14:tracePt t="26615" x="6423025" y="5489575"/>
          <p14:tracePt t="26619" x="6430963" y="5489575"/>
          <p14:tracePt t="26620" x="6440488" y="5489575"/>
          <p14:tracePt t="26625" x="6456363" y="5489575"/>
          <p14:tracePt t="26627" x="6465888" y="5489575"/>
          <p14:tracePt t="26632" x="6473825" y="5489575"/>
          <p14:tracePt t="26636" x="6483350" y="5489575"/>
          <p14:tracePt t="26638" x="6499225" y="5489575"/>
          <p14:tracePt t="26640" x="6508750" y="5489575"/>
          <p14:tracePt t="26643" x="6516688" y="5489575"/>
          <p14:tracePt t="26652" x="6542088" y="5489575"/>
          <p14:tracePt t="26658" x="6550025" y="5489575"/>
          <p14:tracePt t="26669" x="6559550" y="5489575"/>
          <p14:tracePt t="26682" x="6567488" y="5489575"/>
          <p14:tracePt t="26690" x="6584950" y="5489575"/>
          <p14:tracePt t="26696" x="6592888" y="5489575"/>
          <p14:tracePt t="26697" x="6592888" y="5481638"/>
          <p14:tracePt t="26699" x="6600825" y="5481638"/>
          <p14:tracePt t="26707" x="6610350" y="5481638"/>
          <p14:tracePt t="26710" x="6626225" y="5481638"/>
          <p14:tracePt t="26719" x="6635750" y="5481638"/>
          <p14:tracePt t="26721" x="6643688" y="5481638"/>
          <p14:tracePt t="26727" x="6653213" y="5481638"/>
          <p14:tracePt t="26731" x="6669088" y="5481638"/>
          <p14:tracePt t="26735" x="6678613" y="5481638"/>
          <p14:tracePt t="26738" x="6686550" y="5481638"/>
          <p14:tracePt t="26740" x="6694488" y="5481638"/>
          <p14:tracePt t="26742" x="6711950" y="5481638"/>
          <p14:tracePt t="26746" x="6719888" y="5481638"/>
          <p14:tracePt t="26749" x="6729413" y="5481638"/>
          <p14:tracePt t="26753" x="6737350" y="5481638"/>
          <p14:tracePt t="26755" x="6754813" y="5481638"/>
          <p14:tracePt t="26758" x="6762750" y="5481638"/>
          <p14:tracePt t="26760" x="6770688" y="5481638"/>
          <p14:tracePt t="26763" x="6780213" y="5481638"/>
          <p14:tracePt t="26769" x="6805613" y="5481638"/>
          <p14:tracePt t="26772" x="6813550" y="5481638"/>
          <p14:tracePt t="26774" x="6823075" y="5481638"/>
          <p14:tracePt t="26777" x="6838950" y="5481638"/>
          <p14:tracePt t="26779" x="6848475" y="5481638"/>
          <p14:tracePt t="26782" x="6856413" y="5481638"/>
          <p14:tracePt t="26787" x="6881813" y="5481638"/>
          <p14:tracePt t="26789" x="6889750" y="5481638"/>
          <p14:tracePt t="26791" x="6899275" y="5481638"/>
          <p14:tracePt t="26794" x="6907213" y="5481638"/>
          <p14:tracePt t="26796" x="6924675" y="5481638"/>
          <p14:tracePt t="26798" x="6932613" y="5481638"/>
          <p14:tracePt t="26799" x="6942138" y="5481638"/>
          <p14:tracePt t="26802" x="6950075" y="5481638"/>
          <p14:tracePt t="26804" x="6975475" y="5481638"/>
          <p14:tracePt t="26807" x="6983413" y="5481638"/>
          <p14:tracePt t="26808" x="6992938" y="5481638"/>
          <p14:tracePt t="26810" x="7008813" y="5481638"/>
          <p14:tracePt t="26811" x="7018338" y="5481638"/>
          <p14:tracePt t="26812" x="7026275" y="5481638"/>
          <p14:tracePt t="26814" x="7034213" y="5481638"/>
          <p14:tracePt t="26818" x="7059613" y="5481638"/>
          <p14:tracePt t="26820" x="7077075" y="5481638"/>
          <p14:tracePt t="26821" x="7094538" y="5481638"/>
          <p14:tracePt t="26823" x="7102475" y="5481638"/>
          <p14:tracePt t="26824" x="7112000" y="5481638"/>
          <p14:tracePt t="26826" x="7119938" y="5481638"/>
          <p14:tracePt t="26827" x="7137400" y="5481638"/>
          <p14:tracePt t="26828" x="7145338" y="5481638"/>
          <p14:tracePt t="26830" x="7153275" y="5481638"/>
          <p14:tracePt t="26831" x="7162800" y="5481638"/>
          <p14:tracePt t="26832" x="7178675" y="5481638"/>
          <p14:tracePt t="26835" x="7196138" y="5481638"/>
          <p14:tracePt t="26837" x="7204075" y="5481638"/>
          <p14:tracePt t="26838" x="7221538" y="5481638"/>
          <p14:tracePt t="26839" x="7229475" y="5481638"/>
          <p14:tracePt t="26841" x="7239000" y="5481638"/>
          <p14:tracePt t="26842" x="7246938" y="5481638"/>
          <p14:tracePt t="26844" x="7264400" y="5481638"/>
          <p14:tracePt t="26845" x="7272338" y="5481638"/>
          <p14:tracePt t="26846" x="7281863" y="5481638"/>
          <p14:tracePt t="26847" x="7289800" y="5481638"/>
          <p14:tracePt t="26848" x="7307263" y="5464175"/>
          <p14:tracePt t="26852" x="7348538" y="5464175"/>
          <p14:tracePt t="26855" x="7358063" y="5464175"/>
          <p14:tracePt t="26856" x="7366000" y="5464175"/>
          <p14:tracePt t="26858" x="7373938" y="5464175"/>
          <p14:tracePt t="26858" x="7391400" y="5464175"/>
          <p14:tracePt t="26860" x="7400925" y="5464175"/>
          <p14:tracePt t="26862" x="7408863" y="5464175"/>
          <p14:tracePt t="26862" x="7416800" y="5464175"/>
          <p14:tracePt t="26864" x="7434263" y="5464175"/>
          <p14:tracePt t="26869" x="7459663" y="5464175"/>
          <p14:tracePt t="26872" x="7477125" y="5464175"/>
          <p14:tracePt t="26873" x="7485063" y="5464175"/>
          <p14:tracePt t="26877" x="7493000" y="5464175"/>
          <p14:tracePt t="26879" x="7502525" y="5464175"/>
          <p14:tracePt t="26884" x="7518400" y="5464175"/>
          <p14:tracePt t="26907" x="7527925" y="5464175"/>
          <p14:tracePt t="26964" x="7535863" y="5464175"/>
          <p14:tracePt t="27034" x="7545388" y="5464175"/>
          <p14:tracePt t="27125" x="7535863" y="5464175"/>
          <p14:tracePt t="27132" x="7518400" y="5464175"/>
          <p14:tracePt t="27134" x="7518400" y="5472113"/>
          <p14:tracePt t="27139" x="7510463" y="5472113"/>
          <p14:tracePt t="27140" x="7502525" y="5472113"/>
          <p14:tracePt t="27144" x="7493000" y="5472113"/>
          <p14:tracePt t="27146" x="7477125" y="5472113"/>
          <p14:tracePt t="27151" x="7467600" y="5472113"/>
          <p14:tracePt t="27153" x="7459663" y="5472113"/>
          <p14:tracePt t="27158" x="7451725" y="5472113"/>
          <p14:tracePt t="27159" x="7434263" y="5472113"/>
          <p14:tracePt t="27163" x="7426325" y="5472113"/>
          <p14:tracePt t="27164" x="7416800" y="5472113"/>
          <p14:tracePt t="27169" x="7408863" y="5472113"/>
          <p14:tracePt t="27170" x="7391400" y="5472113"/>
          <p14:tracePt t="27171" x="7383463" y="5472113"/>
          <p14:tracePt t="27175" x="7373938" y="5472113"/>
          <p14:tracePt t="27176" x="7366000" y="5472113"/>
          <p14:tracePt t="27178" x="7348538" y="5472113"/>
          <p14:tracePt t="27181" x="7340600" y="5472113"/>
          <p14:tracePt t="27182" x="7332663" y="5472113"/>
          <p14:tracePt t="27187" x="7297738" y="5472113"/>
          <p14:tracePt t="27188" x="7289800" y="5472113"/>
          <p14:tracePt t="27189" x="7281863" y="5472113"/>
          <p14:tracePt t="27191" x="7264400" y="5472113"/>
          <p14:tracePt t="27192" x="7256463" y="5472113"/>
          <p14:tracePt t="27194" x="7246938" y="5472113"/>
          <p14:tracePt t="27195" x="7239000" y="5472113"/>
          <p14:tracePt t="27196" x="7221538" y="5472113"/>
          <p14:tracePt t="27198" x="7213600" y="5464175"/>
          <p14:tracePt t="27199" x="7204075" y="5464175"/>
          <p14:tracePt t="27202" x="7178675" y="5464175"/>
          <p14:tracePt t="27204" x="7170738" y="5464175"/>
          <p14:tracePt t="27205" x="7162800" y="5464175"/>
          <p14:tracePt t="27206" x="7153275" y="5464175"/>
          <p14:tracePt t="27208" x="7137400" y="5464175"/>
          <p14:tracePt t="27210" x="7127875" y="5464175"/>
          <p14:tracePt t="27211" x="7119938" y="5464175"/>
          <p14:tracePt t="27212" x="7112000" y="5464175"/>
          <p14:tracePt t="27213" x="7094538" y="5464175"/>
          <p14:tracePt t="27215" x="7085013" y="5464175"/>
          <p14:tracePt t="27219" x="7069138" y="5464175"/>
          <p14:tracePt t="27220" x="7051675" y="5464175"/>
          <p14:tracePt t="27222" x="7043738" y="5464175"/>
          <p14:tracePt t="27223" x="7034213" y="5464175"/>
          <p14:tracePt t="27225" x="7026275" y="5464175"/>
          <p14:tracePt t="27226" x="7008813" y="5464175"/>
          <p14:tracePt t="27228" x="7000875" y="5464175"/>
          <p14:tracePt t="27230" x="6992938" y="5464175"/>
          <p14:tracePt t="27232" x="6983413" y="5464175"/>
          <p14:tracePt t="27235" x="6958013" y="5464175"/>
          <p14:tracePt t="27237" x="6950075" y="5464175"/>
          <p14:tracePt t="27238" x="6942138" y="5464175"/>
          <p14:tracePt t="27242" x="6924675" y="5464175"/>
          <p14:tracePt t="27243" x="6915150" y="5464175"/>
          <p14:tracePt t="27245" x="6907213" y="5464175"/>
          <p14:tracePt t="27249" x="6899275" y="5464175"/>
          <p14:tracePt t="27255" x="6881813" y="5464175"/>
          <p14:tracePt t="27260" x="6873875" y="5464175"/>
          <p14:tracePt t="27284" x="6864350" y="5464175"/>
          <p14:tracePt t="27297" x="6856413" y="5464175"/>
          <p14:tracePt t="27303" x="6838950" y="5464175"/>
          <p14:tracePt t="27308" x="6831013" y="5464175"/>
          <p14:tracePt t="27314" x="6823075" y="5464175"/>
          <p14:tracePt t="27321" x="6813550" y="5464175"/>
          <p14:tracePt t="27329" x="6797675" y="5464175"/>
          <p14:tracePt t="27335" x="6797675" y="5472113"/>
          <p14:tracePt t="27337" x="6788150" y="5472113"/>
          <p14:tracePt t="27351" x="6780213" y="5472113"/>
          <p14:tracePt t="27364" x="6770688" y="5472113"/>
          <p14:tracePt t="27385" x="6754813" y="5472113"/>
          <p14:tracePt t="27397" x="6745288" y="5472113"/>
          <p14:tracePt t="27404" x="6737350" y="5472113"/>
          <p14:tracePt t="27409" x="6729413" y="5472113"/>
          <p14:tracePt t="27415" x="6711950" y="5472113"/>
          <p14:tracePt t="27419" x="6704013" y="5472113"/>
          <p14:tracePt t="27422" x="6694488" y="5472113"/>
          <p14:tracePt t="27427" x="6686550" y="5472113"/>
          <p14:tracePt t="27429" x="6669088" y="5472113"/>
          <p14:tracePt t="27432" x="6661150" y="5472113"/>
          <p14:tracePt t="27435" x="6653213" y="5472113"/>
          <p14:tracePt t="27438" x="6643688" y="5472113"/>
          <p14:tracePt t="27441" x="6626225" y="5472113"/>
          <p14:tracePt t="27443" x="6618288" y="5472113"/>
          <p14:tracePt t="27445" x="6610350" y="5472113"/>
          <p14:tracePt t="27447" x="6600825" y="5472113"/>
          <p14:tracePt t="27452" x="6575425" y="5472113"/>
          <p14:tracePt t="27456" x="6567488" y="5472113"/>
          <p14:tracePt t="27457" x="6559550" y="5472113"/>
          <p14:tracePt t="27460" x="6542088" y="5472113"/>
          <p14:tracePt t="27464" x="6534150" y="5472113"/>
          <p14:tracePt t="27468" x="6524625" y="5472113"/>
          <p14:tracePt t="27472" x="6516688" y="5472113"/>
          <p14:tracePt t="27478" x="6499225" y="5472113"/>
          <p14:tracePt t="27481" x="6491288" y="5472113"/>
          <p14:tracePt t="27491" x="6483350" y="5472113"/>
          <p14:tracePt t="27492" x="6483350" y="5464175"/>
          <p14:tracePt t="27495" x="6473825" y="5464175"/>
          <p14:tracePt t="27502" x="6456363" y="5464175"/>
          <p14:tracePt t="27504" x="6448425" y="5464175"/>
          <p14:tracePt t="27507" x="6440488" y="5464175"/>
          <p14:tracePt t="27511" x="6430963" y="5464175"/>
          <p14:tracePt t="27514" x="6415088" y="5464175"/>
          <p14:tracePt t="27520" x="6405563" y="5464175"/>
          <p14:tracePt t="27523" x="6397625" y="5464175"/>
          <p14:tracePt t="27528" x="6389688" y="5464175"/>
          <p14:tracePt t="27531" x="6372225" y="5464175"/>
          <p14:tracePt t="27535" x="6364288" y="5464175"/>
          <p14:tracePt t="27537" x="6354763" y="5464175"/>
          <p14:tracePt t="27541" x="6346825" y="5464175"/>
          <p14:tracePt t="27545" x="6329363" y="5464175"/>
          <p14:tracePt t="27546" x="6329363" y="5456238"/>
          <p14:tracePt t="27552" x="6321425" y="5456238"/>
          <p14:tracePt t="27556" x="6311900" y="5456238"/>
          <p14:tracePt t="27565" x="6303963" y="5456238"/>
          <p14:tracePt t="27579" x="6286500" y="5456238"/>
          <p14:tracePt t="27932" x="6296025" y="5456238"/>
          <p14:tracePt t="27975" x="6303963" y="5456238"/>
          <p14:tracePt t="27979" x="6303963" y="5446713"/>
          <p14:tracePt t="28015" x="6311900" y="5446713"/>
          <p14:tracePt t="28297" x="6303963" y="5446713"/>
          <p14:tracePt t="28307" x="6303963" y="5464175"/>
          <p14:tracePt t="28311" x="6286500" y="5464175"/>
          <p14:tracePt t="28319" x="6278563" y="5464175"/>
          <p14:tracePt t="28328" x="6270625" y="5464175"/>
          <p14:tracePt t="28332" x="6261100" y="5464175"/>
          <p14:tracePt t="28337" x="6245225" y="5464175"/>
          <p14:tracePt t="28338" x="6245225" y="5472113"/>
          <p14:tracePt t="28339" x="6235700" y="5472113"/>
          <p14:tracePt t="28344" x="6227763" y="5472113"/>
          <p14:tracePt t="28348" x="6219825" y="5472113"/>
          <p14:tracePt t="28352" x="6202363" y="5472113"/>
          <p14:tracePt t="28357" x="6194425" y="5472113"/>
          <p14:tracePt t="28360" x="6184900" y="5472113"/>
          <p14:tracePt t="28369" x="6159500" y="5472113"/>
          <p14:tracePt t="28376" x="6151563" y="5472113"/>
          <p14:tracePt t="28384" x="6142038" y="5472113"/>
          <p14:tracePt t="28388" x="6142038" y="5481638"/>
          <p14:tracePt t="28391" x="6134100" y="5481638"/>
          <p14:tracePt t="28803" x="6142038" y="5481638"/>
          <p14:tracePt t="28808" x="6159500" y="5481638"/>
          <p14:tracePt t="28814" x="6167438" y="5481638"/>
          <p14:tracePt t="28819" x="6184900" y="5481638"/>
          <p14:tracePt t="28823" x="6202363" y="5481638"/>
          <p14:tracePt t="28825" x="6210300" y="5481638"/>
          <p14:tracePt t="28828" x="6219825" y="5481638"/>
          <p14:tracePt t="28830" x="6227763" y="5481638"/>
          <p14:tracePt t="28835" x="6253163" y="5481638"/>
          <p14:tracePt t="28836" x="6261100" y="5481638"/>
          <p14:tracePt t="28839" x="6270625" y="5481638"/>
          <p14:tracePt t="28840" x="6286500" y="5481638"/>
          <p14:tracePt t="28843" x="6296025" y="5481638"/>
          <p14:tracePt t="28845" x="6303963" y="5481638"/>
          <p14:tracePt t="28848" x="6311900" y="5481638"/>
          <p14:tracePt t="28853" x="6346825" y="5481638"/>
          <p14:tracePt t="28855" x="6354763" y="5481638"/>
          <p14:tracePt t="28856" x="6372225" y="5481638"/>
          <p14:tracePt t="28858" x="6380163" y="5481638"/>
          <p14:tracePt t="28860" x="6389688" y="5481638"/>
          <p14:tracePt t="28862" x="6397625" y="5481638"/>
          <p14:tracePt t="28864" x="6415088" y="5481638"/>
          <p14:tracePt t="28869" x="6440488" y="5481638"/>
          <p14:tracePt t="28871" x="6456363" y="5481638"/>
          <p14:tracePt t="28872" x="6465888" y="5481638"/>
          <p14:tracePt t="28874" x="6473825" y="5481638"/>
          <p14:tracePt t="28875" x="6483350" y="5481638"/>
          <p14:tracePt t="28877" x="6499225" y="5481638"/>
          <p14:tracePt t="28879" x="6508750" y="5481638"/>
          <p14:tracePt t="28880" x="6516688" y="5481638"/>
          <p14:tracePt t="28881" x="6524625" y="5481638"/>
          <p14:tracePt t="28885" x="6550025" y="5481638"/>
          <p14:tracePt t="28886" x="6559550" y="5481638"/>
          <p14:tracePt t="28887" x="6567488" y="5481638"/>
          <p14:tracePt t="28888" x="6584950" y="5481638"/>
          <p14:tracePt t="28890" x="6592888" y="5481638"/>
          <p14:tracePt t="28891" x="6600825" y="5481638"/>
          <p14:tracePt t="28892" x="6610350" y="5481638"/>
          <p14:tracePt t="28893" x="6626225" y="5481638"/>
          <p14:tracePt t="28895" x="6635750" y="5481638"/>
          <p14:tracePt t="28896" x="6643688" y="5481638"/>
          <p14:tracePt t="28898" x="6653213" y="5481638"/>
          <p14:tracePt t="28902" x="6686550" y="5464175"/>
          <p14:tracePt t="28904" x="6694488" y="5464175"/>
          <p14:tracePt t="28905" x="6711950" y="5464175"/>
          <p14:tracePt t="28919" x="6770688" y="5464175"/>
          <p14:tracePt t="28920" x="6780213" y="5464175"/>
          <p14:tracePt t="28922" x="6797675" y="5464175"/>
          <p14:tracePt t="28928" x="6805613" y="5464175"/>
          <p14:tracePt t="28935" x="6813550" y="5464175"/>
          <p14:tracePt t="28983" x="6813550" y="5456238"/>
          <p14:tracePt t="29010" x="6823075" y="5456238"/>
          <p14:tracePt t="29134" x="6838950" y="5456238"/>
          <p14:tracePt t="29139" x="6848475" y="5456238"/>
          <p14:tracePt t="29146" x="6889750" y="5446713"/>
          <p14:tracePt t="29149" x="6899275" y="5446713"/>
          <p14:tracePt t="29156" x="6967538" y="5438775"/>
          <p14:tracePt t="29157" x="6975475" y="5421313"/>
          <p14:tracePt t="29159" x="6983413" y="5421313"/>
          <p14:tracePt t="29160" x="6992938" y="5421313"/>
          <p14:tracePt t="29161" x="7018338" y="5421313"/>
          <p14:tracePt t="29162" x="7026275" y="5421313"/>
          <p14:tracePt t="29163" x="7034213" y="5421313"/>
          <p14:tracePt t="29164" x="7051675" y="5421313"/>
          <p14:tracePt t="29165" x="7059613" y="5421313"/>
          <p14:tracePt t="29167" x="7077075" y="5421313"/>
          <p14:tracePt t="29167" x="7094538" y="5421313"/>
          <p14:tracePt t="29169" x="7102475" y="5421313"/>
          <p14:tracePt t="29170" x="7119938" y="5421313"/>
          <p14:tracePt t="29171" x="7137400" y="5413375"/>
          <p14:tracePt t="29172" x="7145338" y="5413375"/>
          <p14:tracePt t="29176" x="7204075" y="5413375"/>
          <p14:tracePt t="29178" x="7239000" y="5413375"/>
          <p14:tracePt t="29179" x="7246938" y="5413375"/>
          <p14:tracePt t="29179" x="7272338" y="5413375"/>
          <p14:tracePt t="29180" x="7281863" y="5413375"/>
          <p14:tracePt t="29185" x="7358063" y="5413375"/>
          <p14:tracePt t="29187" x="7391400" y="5413375"/>
          <p14:tracePt t="29188" x="7408863" y="5413375"/>
          <p14:tracePt t="29189" x="7416800" y="5413375"/>
          <p14:tracePt t="29190" x="7451725" y="5413375"/>
          <p14:tracePt t="29191" x="7459663" y="5413375"/>
          <p14:tracePt t="29192" x="7485063" y="5413375"/>
          <p14:tracePt t="29193" x="7502525" y="5413375"/>
          <p14:tracePt t="29194" x="7518400" y="5413375"/>
          <p14:tracePt t="29195" x="7535863" y="5413375"/>
          <p14:tracePt t="29196" x="7561263" y="5413375"/>
          <p14:tracePt t="29197" x="7578725" y="5413375"/>
          <p14:tracePt t="29198" x="7604125" y="5413375"/>
          <p14:tracePt t="29202" x="7662863" y="5413375"/>
          <p14:tracePt t="29203" x="7688263" y="5413375"/>
          <p14:tracePt t="29204" x="7697788" y="5413375"/>
          <p14:tracePt t="29205" x="7715250" y="5413375"/>
          <p14:tracePt t="29206" x="7731125" y="5413375"/>
          <p14:tracePt t="29207" x="7748588" y="5413375"/>
          <p14:tracePt t="29208" x="7756525" y="5413375"/>
          <p14:tracePt t="29209" x="7781925" y="5413375"/>
          <p14:tracePt t="29210" x="7791450" y="5413375"/>
          <p14:tracePt t="29211" x="7816850" y="5413375"/>
          <p14:tracePt t="29212" x="7832725" y="5413375"/>
          <p14:tracePt t="29213" x="7842250" y="5413375"/>
          <p14:tracePt t="29214" x="7859713" y="5413375"/>
          <p14:tracePt t="29215" x="7867650" y="5413375"/>
          <p14:tracePt t="29219" x="7926388" y="5413375"/>
          <p14:tracePt t="29220" x="7951788" y="5413375"/>
          <p14:tracePt t="29221" x="7961313" y="5413375"/>
          <p14:tracePt t="29223" x="7969250" y="5413375"/>
          <p14:tracePt t="29224" x="7986713" y="5413375"/>
          <p14:tracePt t="29225" x="7994650" y="5413375"/>
          <p14:tracePt t="29226" x="8004175" y="5413375"/>
          <p14:tracePt t="29227" x="8012113" y="5413375"/>
          <p14:tracePt t="29228" x="8029575" y="5413375"/>
          <p14:tracePt t="29229" x="8037513" y="5413375"/>
          <p14:tracePt t="29230" x="8045450" y="5413375"/>
          <p14:tracePt t="29231" x="8054975" y="5413375"/>
          <p14:tracePt t="29236" x="8096250" y="5405438"/>
          <p14:tracePt t="29237" x="8113713" y="5405438"/>
          <p14:tracePt t="29238" x="8121650" y="5405438"/>
          <p14:tracePt t="29238" x="8131175" y="5405438"/>
          <p14:tracePt t="29242" x="8139113" y="5405438"/>
          <p14:tracePt t="29243" x="8156575" y="5405438"/>
          <p14:tracePt t="29244" x="8164513" y="5405438"/>
          <p14:tracePt t="29246" x="8174038" y="5405438"/>
          <p14:tracePt t="29248" x="8181975" y="5395913"/>
          <p14:tracePt t="29251" x="8199438" y="5395913"/>
          <p14:tracePt t="29253" x="8207375" y="5395913"/>
          <p14:tracePt t="29255" x="8215313" y="5395913"/>
          <p14:tracePt t="29257" x="8224838" y="5395913"/>
          <p14:tracePt t="29259" x="8224838" y="5380038"/>
          <p14:tracePt t="29261" x="8240713" y="5380038"/>
          <p14:tracePt t="29262" x="8250238" y="5380038"/>
          <p14:tracePt t="29264" x="8258175" y="5380038"/>
          <p14:tracePt t="29268" x="8266113" y="5370513"/>
          <p14:tracePt t="29271" x="8283575" y="5370513"/>
          <p14:tracePt t="29273" x="8291513" y="5370513"/>
          <p14:tracePt t="29277" x="8301038" y="5370513"/>
          <p14:tracePt t="29281" x="8308975" y="5370513"/>
          <p14:tracePt t="29284" x="8326438" y="5370513"/>
          <p14:tracePt t="29286" x="8334375" y="5370513"/>
          <p14:tracePt t="29287" x="8334375" y="5362575"/>
          <p14:tracePt t="29290" x="8343900" y="5362575"/>
          <p14:tracePt t="29295" x="8351838" y="5362575"/>
          <p14:tracePt t="29296" x="8351838" y="5353050"/>
          <p14:tracePt t="29301" x="8369300" y="5353050"/>
          <p14:tracePt t="29305" x="8377238" y="5353050"/>
          <p14:tracePt t="29310" x="8385175" y="5353050"/>
          <p14:tracePt t="29322" x="8385175" y="5337175"/>
          <p14:tracePt t="29324" x="8394700" y="5337175"/>
          <p14:tracePt t="29335" x="8410575" y="5337175"/>
          <p14:tracePt t="29340" x="8420100" y="5337175"/>
          <p14:tracePt t="29344" x="8420100" y="5327650"/>
          <p14:tracePt t="29351" x="8428038" y="5327650"/>
          <p14:tracePt t="29352" x="8428038" y="5319713"/>
          <p14:tracePt t="29353" x="8435975" y="5319713"/>
          <p14:tracePt t="29356" x="8453438" y="5319713"/>
          <p14:tracePt t="29360" x="8462963" y="5319713"/>
          <p14:tracePt t="29363" x="8470900" y="5319713"/>
          <p14:tracePt t="29367" x="8496300" y="5319713"/>
          <p14:tracePt t="29370" x="8504238" y="5319713"/>
          <p14:tracePt t="29371" x="8513763" y="5319713"/>
          <p14:tracePt t="29373" x="8513763" y="5311775"/>
          <p14:tracePt t="29374" x="8521700" y="5311775"/>
          <p14:tracePt t="29375" x="8539163" y="5311775"/>
          <p14:tracePt t="29377" x="8547100" y="5311775"/>
          <p14:tracePt t="29378" x="8555038" y="5311775"/>
          <p14:tracePt t="29380" x="8564563" y="5311775"/>
          <p14:tracePt t="29381" x="8580438" y="5311775"/>
          <p14:tracePt t="29384" x="8597900" y="5311775"/>
          <p14:tracePt t="29385" x="8623300" y="5311775"/>
          <p14:tracePt t="29387" x="8632825" y="5311775"/>
          <p14:tracePt t="29388" x="8640763" y="5311775"/>
          <p14:tracePt t="29389" x="8648700" y="5311775"/>
          <p14:tracePt t="29391" x="8666163" y="5311775"/>
          <p14:tracePt t="29392" x="8674100" y="5311775"/>
          <p14:tracePt t="29393" x="8683625" y="5311775"/>
          <p14:tracePt t="29394" x="8691563" y="5311775"/>
          <p14:tracePt t="29395" x="8709025" y="5311775"/>
          <p14:tracePt t="29396" x="8716963" y="5311775"/>
          <p14:tracePt t="29397" x="8724900" y="5294313"/>
          <p14:tracePt t="29398" x="8734425" y="5294313"/>
          <p14:tracePt t="29401" x="8759825" y="5294313"/>
          <p14:tracePt t="29402" x="8777288" y="5294313"/>
          <p14:tracePt t="29403" x="8793163" y="5294313"/>
          <p14:tracePt t="29404" x="8802688" y="5294313"/>
          <p14:tracePt t="29405" x="8810625" y="5294313"/>
          <p14:tracePt t="29407" x="8818563" y="5294313"/>
          <p14:tracePt t="29408" x="8836025" y="5294313"/>
          <p14:tracePt t="29409" x="8843963" y="5294313"/>
          <p14:tracePt t="29410" x="8853488" y="5294313"/>
          <p14:tracePt t="29412" x="8861425" y="5294313"/>
          <p14:tracePt t="29413" x="8878888" y="5294313"/>
          <p14:tracePt t="29414" x="8886825" y="5294313"/>
          <p14:tracePt t="29419" x="8921750" y="5294313"/>
          <p14:tracePt t="29420" x="8929688" y="5294313"/>
          <p14:tracePt t="29422" x="8937625" y="5294313"/>
          <p14:tracePt t="29423" x="8947150" y="5294313"/>
          <p14:tracePt t="29426" x="8963025" y="5294313"/>
          <p14:tracePt t="29428" x="8972550" y="5294313"/>
          <p14:tracePt t="29429" x="8972550" y="5286375"/>
          <p14:tracePt t="29430" x="8980488" y="5286375"/>
          <p14:tracePt t="29435" x="8988425" y="5286375"/>
          <p14:tracePt t="29437" x="9005888" y="5286375"/>
          <p14:tracePt t="29483" x="9013825" y="5286375"/>
          <p14:tracePt t="29487" x="9013825" y="5276850"/>
          <p14:tracePt t="29492" x="9023350" y="5276850"/>
          <p14:tracePt t="29498" x="9023350" y="5268913"/>
          <p14:tracePt t="29502" x="9031288" y="5268913"/>
          <p14:tracePt t="29510" x="9031288" y="5251450"/>
          <p14:tracePt t="29511" x="9048750" y="5251450"/>
          <p14:tracePt t="29515" x="9056688" y="5251450"/>
          <p14:tracePt t="29522" x="9056688" y="5243513"/>
          <p14:tracePt t="29523" x="9064625" y="5243513"/>
          <p14:tracePt t="29535" x="9074150" y="5243513"/>
          <p14:tracePt t="29664" x="9074150" y="5251450"/>
          <p14:tracePt t="29668" x="9074150" y="5260975"/>
          <p14:tracePt t="29672" x="9074150" y="5268913"/>
          <p14:tracePt t="29675" x="9074150" y="5276850"/>
          <p14:tracePt t="29679" x="9074150" y="5294313"/>
          <p14:tracePt t="29684" x="9074150" y="5302250"/>
          <p14:tracePt t="29686" x="9074150" y="5311775"/>
          <p14:tracePt t="29688" x="9064625" y="5311775"/>
          <p14:tracePt t="29690" x="9064625" y="5319713"/>
          <p14:tracePt t="29695" x="9064625" y="5337175"/>
          <p14:tracePt t="29703" x="9048750" y="5345113"/>
          <p14:tracePt t="29706" x="9048750" y="5353050"/>
          <p14:tracePt t="29708" x="9039225" y="5353050"/>
          <p14:tracePt t="29712" x="9039225" y="5362575"/>
          <p14:tracePt t="29714" x="9031288" y="5362575"/>
          <p14:tracePt t="29718" x="9031288" y="5380038"/>
          <p14:tracePt t="29724" x="9023350" y="5387975"/>
          <p14:tracePt t="29731" x="9005888" y="5387975"/>
          <p14:tracePt t="29738" x="8997950" y="5387975"/>
          <p14:tracePt t="29739" x="8997950" y="5395913"/>
          <p14:tracePt t="29752" x="8988425" y="5395913"/>
          <p14:tracePt t="29753" x="8988425" y="5405438"/>
          <p14:tracePt t="29756" x="8980488" y="5405438"/>
          <p14:tracePt t="29765" x="8980488" y="5421313"/>
          <p14:tracePt t="29770" x="8963025" y="5421313"/>
          <p14:tracePt t="29774" x="8955088" y="5421313"/>
          <p14:tracePt t="29781" x="8947150" y="5421313"/>
          <p14:tracePt t="29799" x="8947150" y="5430838"/>
          <p14:tracePt t="29800" x="8937625" y="5430838"/>
          <p14:tracePt t="29811" x="8921750" y="5430838"/>
          <p14:tracePt t="29819" x="8912225" y="5438775"/>
          <p14:tracePt t="29827" x="8904288" y="5438775"/>
          <p14:tracePt t="29835" x="8894763" y="5446713"/>
          <p14:tracePt t="29842" x="8878888" y="5446713"/>
          <p14:tracePt t="29843" x="8878888" y="5464175"/>
          <p14:tracePt t="29847" x="8869363" y="5464175"/>
          <p14:tracePt t="29852" x="8861425" y="5464175"/>
          <p14:tracePt t="29855" x="8861425" y="5472113"/>
          <p14:tracePt t="29856" x="8853488" y="5472113"/>
          <p14:tracePt t="29864" x="8836025" y="5472113"/>
          <p14:tracePt t="29869" x="8828088" y="5481638"/>
          <p14:tracePt t="29870" x="8818563" y="5481638"/>
          <p14:tracePt t="29876" x="8810625" y="5481638"/>
          <p14:tracePt t="29880" x="8793163" y="5481638"/>
          <p14:tracePt t="29885" x="8785225" y="5481638"/>
          <p14:tracePt t="29889" x="8777288" y="5481638"/>
          <p14:tracePt t="29892" x="8767763" y="5489575"/>
          <p14:tracePt t="29897" x="8750300" y="5489575"/>
          <p14:tracePt t="29902" x="8742363" y="5489575"/>
          <p14:tracePt t="29916" x="8734425" y="5489575"/>
          <p14:tracePt t="29917" x="8734425" y="5507038"/>
          <p14:tracePt t="29918" x="8724900" y="5507038"/>
          <p14:tracePt t="29936" x="8709025" y="5507038"/>
          <p14:tracePt t="30026" x="8716963" y="5507038"/>
          <p14:tracePt t="30033" x="8724900" y="5507038"/>
          <p14:tracePt t="30037" x="8734425" y="5514975"/>
          <p14:tracePt t="30038" x="8750300" y="5514975"/>
          <p14:tracePt t="30041" x="8759825" y="5514975"/>
          <p14:tracePt t="30044" x="8767763" y="5514975"/>
          <p14:tracePt t="30046" x="8777288" y="5514975"/>
          <p14:tracePt t="30052" x="8810625" y="5514975"/>
          <p14:tracePt t="30053" x="8818563" y="5514975"/>
          <p14:tracePt t="30056" x="8836025" y="5514975"/>
          <p14:tracePt t="30057" x="8843963" y="5514975"/>
          <p14:tracePt t="30059" x="8853488" y="5514975"/>
          <p14:tracePt t="30060" x="8861425" y="5514975"/>
          <p14:tracePt t="30063" x="8878888" y="5514975"/>
          <p14:tracePt t="30064" x="8886825" y="5514975"/>
          <p14:tracePt t="30065" x="8894763" y="5514975"/>
          <p14:tracePt t="30069" x="8921750" y="5514975"/>
          <p14:tracePt t="30070" x="8929688" y="5514975"/>
          <p14:tracePt t="30072" x="8937625" y="5514975"/>
          <p14:tracePt t="30073" x="8947150" y="5514975"/>
          <p14:tracePt t="30075" x="8963025" y="5514975"/>
          <p14:tracePt t="30076" x="8972550" y="5514975"/>
          <p14:tracePt t="30078" x="8980488" y="5514975"/>
          <p14:tracePt t="30080" x="8988425" y="5514975"/>
          <p14:tracePt t="30081" x="9005888" y="5514975"/>
          <p14:tracePt t="30086" x="9031288" y="5514975"/>
          <p14:tracePt t="30088" x="9048750" y="5514975"/>
          <p14:tracePt t="30090" x="9056688" y="5514975"/>
          <p14:tracePt t="30091" x="9064625" y="5514975"/>
          <p14:tracePt t="30092" x="9074150" y="5514975"/>
          <p14:tracePt t="30094" x="9091613" y="5514975"/>
          <p14:tracePt t="30095" x="9099550" y="5514975"/>
          <p14:tracePt t="30096" x="9107488" y="5514975"/>
          <p14:tracePt t="30098" x="9117013" y="5514975"/>
          <p14:tracePt t="30103" x="9158288" y="5514975"/>
          <p14:tracePt t="30105" x="9183688" y="5514975"/>
          <p14:tracePt t="30106" x="9193213" y="5514975"/>
          <p14:tracePt t="30108" x="9201150" y="5514975"/>
          <p14:tracePt t="30109" x="9218613" y="5514975"/>
          <p14:tracePt t="30111" x="9226550" y="5514975"/>
          <p14:tracePt t="30112" x="9236075" y="5514975"/>
          <p14:tracePt t="30113" x="9244013" y="5514975"/>
          <p14:tracePt t="30118" x="9277350" y="5514975"/>
          <p14:tracePt t="30120" x="9302750" y="5514975"/>
          <p14:tracePt t="30121" x="9312275" y="5514975"/>
          <p14:tracePt t="30123" x="9320213" y="5514975"/>
          <p14:tracePt t="30124" x="9328150" y="5514975"/>
          <p14:tracePt t="30126" x="9345613" y="5514975"/>
          <p14:tracePt t="30127" x="9353550" y="5514975"/>
          <p14:tracePt t="30128" x="9363075" y="5514975"/>
          <p14:tracePt t="30129" x="9371013" y="5514975"/>
          <p14:tracePt t="30131" x="9388475" y="5514975"/>
          <p14:tracePt t="30135" x="9413875" y="5514975"/>
          <p14:tracePt t="30136" x="9431338" y="5514975"/>
          <p14:tracePt t="30138" x="9439275" y="5514975"/>
          <p14:tracePt t="30139" x="9447213" y="5514975"/>
          <p14:tracePt t="30141" x="9456738" y="5514975"/>
          <p14:tracePt t="30142" x="9472613" y="5514975"/>
          <p14:tracePt t="30144" x="9482138" y="5514975"/>
          <p14:tracePt t="30145" x="9490075" y="5514975"/>
          <p14:tracePt t="30146" x="9498013" y="5514975"/>
          <p14:tracePt t="30148" x="9515475" y="5514975"/>
          <p14:tracePt t="30152" x="9540875" y="5514975"/>
          <p14:tracePt t="30153" x="9558338" y="5514975"/>
          <p14:tracePt t="30154" x="9566275" y="5514975"/>
          <p14:tracePt t="30157" x="9575800" y="5514975"/>
          <p14:tracePt t="30159" x="9583738" y="5514975"/>
          <p14:tracePt t="30161" x="9601200" y="5514975"/>
          <p14:tracePt t="30162" x="9609138" y="5514975"/>
          <p14:tracePt t="30165" x="9617075" y="5514975"/>
          <p14:tracePt t="30169" x="9626600" y="5514975"/>
          <p14:tracePt t="30170" x="9642475" y="5514975"/>
          <p14:tracePt t="30172" x="9652000" y="5514975"/>
          <p14:tracePt t="30175" x="9659938" y="5514975"/>
          <p14:tracePt t="30179" x="9667875" y="5514975"/>
          <p14:tracePt t="30186" x="9685338" y="5514975"/>
          <p14:tracePt t="30188" x="9694863" y="5514975"/>
          <p14:tracePt t="30194" x="9702800" y="5514975"/>
          <p14:tracePt t="30201" x="9710738" y="5514975"/>
          <p14:tracePt t="30205" x="9728200" y="5514975"/>
          <p14:tracePt t="30209" x="9736138" y="5514975"/>
          <p14:tracePt t="30213" x="9745663" y="5514975"/>
          <p14:tracePt t="30219" x="9771063" y="5514975"/>
          <p14:tracePt t="30221" x="9779000" y="5514975"/>
          <p14:tracePt t="30223" x="9786938" y="5514975"/>
          <p14:tracePt t="30226" x="9796463" y="5514975"/>
          <p14:tracePt t="30227" x="9812338" y="5514975"/>
          <p14:tracePt t="30229" x="9821863" y="5514975"/>
          <p14:tracePt t="30230" x="9829800" y="5514975"/>
          <p14:tracePt t="30234" x="9855200" y="5514975"/>
          <p14:tracePt t="30235" x="9864725" y="5514975"/>
          <p14:tracePt t="30237" x="9872663" y="5514975"/>
          <p14:tracePt t="30238" x="9880600" y="5514975"/>
          <p14:tracePt t="30239" x="9898063" y="5514975"/>
          <p14:tracePt t="30240" x="9906000" y="5514975"/>
          <p14:tracePt t="30242" x="9915525" y="5514975"/>
          <p14:tracePt t="30243" x="9923463" y="5514975"/>
          <p14:tracePt t="30245" x="9940925" y="5514975"/>
          <p14:tracePt t="30246" x="9948863" y="5514975"/>
          <p14:tracePt t="30247" x="9956800" y="5514975"/>
          <p14:tracePt t="30252" x="9999663" y="5514975"/>
          <p14:tracePt t="30254" x="10009188" y="5514975"/>
          <p14:tracePt t="30255" x="10025063" y="5514975"/>
          <p14:tracePt t="30256" x="10034588" y="5514975"/>
          <p14:tracePt t="30258" x="10042525" y="5514975"/>
          <p14:tracePt t="30259" x="10050463" y="5514975"/>
          <p14:tracePt t="30261" x="10067925" y="5514975"/>
          <p14:tracePt t="30262" x="10075863" y="5514975"/>
          <p14:tracePt t="30264" x="10085388" y="5514975"/>
          <p14:tracePt t="30265" x="10093325" y="5514975"/>
          <p14:tracePt t="30269" x="10118725" y="5514975"/>
          <p14:tracePt t="30271" x="10126663" y="5514975"/>
          <p14:tracePt t="30273" x="10136188" y="5514975"/>
          <p14:tracePt t="30275" x="10153650" y="5514975"/>
          <p14:tracePt t="30277" x="10153650" y="5524500"/>
          <p14:tracePt t="30278" x="10161588" y="5524500"/>
          <p14:tracePt t="30281" x="10169525" y="5524500"/>
          <p14:tracePt t="30286" x="10179050" y="5524500"/>
          <p14:tracePt t="30293" x="10194925" y="5524500"/>
          <p14:tracePt t="30343" x="10204450" y="5524500"/>
          <p14:tracePt t="30347" x="10212388" y="5524500"/>
          <p14:tracePt t="30353" x="10220325" y="5524500"/>
          <p14:tracePt t="30357" x="10237788" y="5524500"/>
          <p14:tracePt t="30364" x="10245725" y="5524500"/>
          <p14:tracePt t="30370" x="10255250" y="5524500"/>
          <p14:tracePt t="30559" x="10237788" y="5524500"/>
          <p14:tracePt t="30629" x="10229850" y="5524500"/>
          <p14:tracePt t="30633" x="10229850" y="5507038"/>
          <p14:tracePt t="30663" x="10220325" y="5507038"/>
          <p14:tracePt t="30679" x="10220325" y="5497513"/>
          <p14:tracePt t="30682" x="10212388" y="5497513"/>
          <p14:tracePt t="30693" x="10194925" y="5497513"/>
          <p14:tracePt t="30697" x="10194925" y="5489575"/>
          <p14:tracePt t="30702" x="10186988" y="5489575"/>
          <p14:tracePt t="30709" x="10179050" y="5489575"/>
          <p14:tracePt t="30714" x="10169525" y="5489575"/>
          <p14:tracePt t="30719" x="10169525" y="5481638"/>
          <p14:tracePt t="30720" x="10153650" y="5481638"/>
          <p14:tracePt t="30723" x="10144125" y="5481638"/>
          <p14:tracePt t="30726" x="10136188" y="5481638"/>
          <p14:tracePt t="30730" x="10136188" y="5464175"/>
          <p14:tracePt t="30731" x="10126663" y="5464175"/>
          <p14:tracePt t="30734" x="10110788" y="5464175"/>
          <p14:tracePt t="30736" x="10110788" y="5456238"/>
          <p14:tracePt t="30737" x="10101263" y="5456238"/>
          <p14:tracePt t="30739" x="10093325" y="5456238"/>
          <p14:tracePt t="30743" x="10085388" y="5456238"/>
          <p14:tracePt t="30745" x="10067925" y="5456238"/>
          <p14:tracePt t="30751" x="10050463" y="5446713"/>
          <p14:tracePt t="30753" x="10042525" y="5446713"/>
          <p14:tracePt t="30756" x="10025063" y="5446713"/>
          <p14:tracePt t="30758" x="10025063" y="5438775"/>
          <p14:tracePt t="30760" x="10017125" y="5438775"/>
          <p14:tracePt t="30763" x="10009188" y="5438775"/>
          <p14:tracePt t="30768" x="9999663" y="5438775"/>
          <p14:tracePt t="30771" x="9983788" y="5438775"/>
          <p14:tracePt t="30772" x="9983788" y="5421313"/>
          <p14:tracePt t="30773" x="9974263" y="5421313"/>
          <p14:tracePt t="30778" x="9966325" y="5421313"/>
          <p14:tracePt t="30784" x="9956800" y="5421313"/>
          <p14:tracePt t="30787" x="9956800" y="5413375"/>
          <p14:tracePt t="30791" x="9940925" y="5413375"/>
          <p14:tracePt t="30796" x="9931400" y="5413375"/>
          <p14:tracePt t="31027" x="9923463" y="5413375"/>
          <p14:tracePt t="31030" x="9923463" y="5405438"/>
          <p14:tracePt t="31041" x="9915525" y="5405438"/>
          <p14:tracePt t="31052" x="9898063" y="5405438"/>
          <p14:tracePt t="31059" x="9890125" y="5405438"/>
          <p14:tracePt t="31068" x="9880600" y="5405438"/>
          <p14:tracePt t="31071" x="9872663" y="5405438"/>
          <p14:tracePt t="31075" x="9855200" y="5405438"/>
          <p14:tracePt t="31078" x="9847263" y="5405438"/>
          <p14:tracePt t="31079" x="9847263" y="5395913"/>
          <p14:tracePt t="31081" x="9839325" y="5395913"/>
          <p14:tracePt t="31085" x="9829800" y="5395913"/>
          <p14:tracePt t="31087" x="9812338" y="5395913"/>
          <p14:tracePt t="31089" x="9812338" y="5380038"/>
          <p14:tracePt t="31090" x="9804400" y="5380038"/>
          <p14:tracePt t="31092" x="9796463" y="5380038"/>
          <p14:tracePt t="31095" x="9786938" y="5380038"/>
          <p14:tracePt t="31097" x="9771063" y="5380038"/>
          <p14:tracePt t="31098" x="9761538" y="5380038"/>
          <p14:tracePt t="31102" x="9745663" y="5370513"/>
          <p14:tracePt t="31105" x="9728200" y="5370513"/>
          <p14:tracePt t="31106" x="9720263" y="5370513"/>
          <p14:tracePt t="31107" x="9710738" y="5370513"/>
          <p14:tracePt t="31108" x="9710738" y="5362575"/>
          <p14:tracePt t="31109" x="9702800" y="5362575"/>
          <p14:tracePt t="31110" x="9685338" y="5362575"/>
          <p14:tracePt t="31113" x="9677400" y="5362575"/>
          <p14:tracePt t="31114" x="9667875" y="5362575"/>
          <p14:tracePt t="31118" x="9634538" y="5353050"/>
          <p14:tracePt t="31119" x="9626600" y="5353050"/>
          <p14:tracePt t="31121" x="9617075" y="5353050"/>
          <p14:tracePt t="31122" x="9601200" y="5353050"/>
          <p14:tracePt t="31124" x="9591675" y="5353050"/>
          <p14:tracePt t="31125" x="9591675" y="5337175"/>
          <p14:tracePt t="31126" x="9583738" y="5337175"/>
          <p14:tracePt t="31127" x="9575800" y="5337175"/>
          <p14:tracePt t="31128" x="9558338" y="5327650"/>
          <p14:tracePt t="31129" x="9550400" y="5327650"/>
          <p14:tracePt t="31130" x="9540875" y="5327650"/>
          <p14:tracePt t="31131" x="9532938" y="5327650"/>
          <p14:tracePt t="31135" x="9507538" y="5327650"/>
          <p14:tracePt t="31135" x="9490075" y="5319713"/>
          <p14:tracePt t="31137" x="9472613" y="5319713"/>
          <p14:tracePt t="31138" x="9472613" y="5311775"/>
          <p14:tracePt t="31139" x="9456738" y="5311775"/>
          <p14:tracePt t="31141" x="9447213" y="5311775"/>
          <p14:tracePt t="31142" x="9431338" y="5311775"/>
          <p14:tracePt t="31143" x="9421813" y="5294313"/>
          <p14:tracePt t="31145" x="9413875" y="5294313"/>
          <p14:tracePt t="31146" x="9405938" y="5294313"/>
          <p14:tracePt t="31147" x="9388475" y="5294313"/>
          <p14:tracePt t="31148" x="9388475" y="5286375"/>
          <p14:tracePt t="31152" x="9345613" y="5276850"/>
          <p14:tracePt t="31154" x="9328150" y="5276850"/>
          <p14:tracePt t="31155" x="9320213" y="5268913"/>
          <p14:tracePt t="31156" x="9302750" y="5268913"/>
          <p14:tracePt t="31157" x="9294813" y="5268913"/>
          <p14:tracePt t="31158" x="9286875" y="5251450"/>
          <p14:tracePt t="31159" x="9277350" y="5251450"/>
          <p14:tracePt t="31161" x="9261475" y="5251450"/>
          <p14:tracePt t="31162" x="9251950" y="5251450"/>
          <p14:tracePt t="31163" x="9251950" y="5243513"/>
          <p14:tracePt t="31164" x="9244013" y="5243513"/>
          <p14:tracePt t="31168" x="9201150" y="5235575"/>
          <p14:tracePt t="31171" x="9193213" y="5226050"/>
          <p14:tracePt t="31172" x="9175750" y="5226050"/>
          <p14:tracePt t="31173" x="9167813" y="5226050"/>
          <p14:tracePt t="31174" x="9158288" y="5208588"/>
          <p14:tracePt t="31174" x="9150350" y="5208588"/>
          <p14:tracePt t="31175" x="9132888" y="5208588"/>
          <p14:tracePt t="31178" x="9124950" y="5208588"/>
          <p14:tracePt t="31179" x="9124950" y="5200650"/>
          <p14:tracePt t="31180" x="9117013" y="5200650"/>
          <p14:tracePt t="31181" x="9107488" y="5192713"/>
          <p14:tracePt t="31185" x="9074150" y="5192713"/>
          <p14:tracePt t="31187" x="9064625" y="5183188"/>
          <p14:tracePt t="31188" x="9039225" y="5183188"/>
          <p14:tracePt t="31191" x="9039225" y="5167313"/>
          <p14:tracePt t="31192" x="9031288" y="5167313"/>
          <p14:tracePt t="31193" x="9023350" y="5167313"/>
          <p14:tracePt t="31194" x="9005888" y="5167313"/>
          <p14:tracePt t="31196" x="8997950" y="5167313"/>
          <p14:tracePt t="31197" x="8997950" y="5157788"/>
          <p14:tracePt t="31202" x="8947150" y="5149850"/>
          <p14:tracePt t="31204" x="8937625" y="5149850"/>
          <p14:tracePt t="31206" x="8921750" y="5149850"/>
          <p14:tracePt t="31207" x="8921750" y="5141913"/>
          <p14:tracePt t="31208" x="8912225" y="5141913"/>
          <p14:tracePt t="31209" x="8904288" y="5141913"/>
          <p14:tracePt t="31210" x="8894763" y="5141913"/>
          <p14:tracePt t="31211" x="8894763" y="5124450"/>
          <p14:tracePt t="31212" x="8878888" y="5124450"/>
          <p14:tracePt t="31213" x="8869363" y="5124450"/>
          <p14:tracePt t="31219" x="8836025" y="5116513"/>
          <p14:tracePt t="31220" x="8828088" y="5116513"/>
          <p14:tracePt t="31221" x="8828088" y="5106988"/>
          <p14:tracePt t="31222" x="8810625" y="5106988"/>
          <p14:tracePt t="31225" x="8793163" y="5106988"/>
          <p14:tracePt t="31226" x="8793163" y="5099050"/>
          <p14:tracePt t="31228" x="8785225" y="5099050"/>
          <p14:tracePt t="31229" x="8777288" y="5099050"/>
          <p14:tracePt t="31235" x="8750300" y="5081588"/>
          <p14:tracePt t="31236" x="8742363" y="5081588"/>
          <p14:tracePt t="31238" x="8742363" y="5073650"/>
          <p14:tracePt t="31240" x="8734425" y="5073650"/>
          <p14:tracePt t="31243" x="8724900" y="5073650"/>
          <p14:tracePt t="31244" x="8724900" y="5064125"/>
          <p14:tracePt t="31245" x="8709025" y="5064125"/>
          <p14:tracePt t="31248" x="8699500" y="5064125"/>
          <p14:tracePt t="31251" x="8699500" y="5056188"/>
          <p14:tracePt t="31253" x="8691563" y="5038725"/>
          <p14:tracePt t="31255" x="8683625" y="5038725"/>
          <p14:tracePt t="31259" x="8683625" y="5030788"/>
          <p14:tracePt t="31260" x="8666163" y="5030788"/>
          <p14:tracePt t="31264" x="8666163" y="5022850"/>
          <p14:tracePt t="31267" x="8648700" y="5013325"/>
          <p14:tracePt t="31270" x="8640763" y="5013325"/>
          <p14:tracePt t="31271" x="8640763" y="4997450"/>
          <p14:tracePt t="31273" x="8615363" y="4997450"/>
          <p14:tracePt t="31273" x="8615363" y="4987925"/>
          <p14:tracePt t="31276" x="8605838" y="4979988"/>
          <p14:tracePt t="31277" x="8597900" y="4979988"/>
          <p14:tracePt t="31279" x="8597900" y="4972050"/>
          <p14:tracePt t="31280" x="8580438" y="4972050"/>
          <p14:tracePt t="31281" x="8580438" y="4954588"/>
          <p14:tracePt t="31286" x="8539163" y="4937125"/>
          <p14:tracePt t="31287" x="8529638" y="4937125"/>
          <p14:tracePt t="31288" x="8521700" y="4929188"/>
          <p14:tracePt t="31290" x="8521700" y="4911725"/>
          <p14:tracePt t="31292" x="8513763" y="4911725"/>
          <p14:tracePt t="31293" x="8496300" y="4903788"/>
          <p14:tracePt t="31294" x="8488363" y="4903788"/>
          <p14:tracePt t="31295" x="8478838" y="4903788"/>
          <p14:tracePt t="31296" x="8478838" y="4894263"/>
          <p14:tracePt t="31297" x="8470900" y="4886325"/>
          <p14:tracePt t="31298" x="8453438" y="4886325"/>
          <p14:tracePt t="31302" x="8428038" y="4860925"/>
          <p14:tracePt t="31303" x="8410575" y="4852988"/>
          <p14:tracePt t="31305" x="8394700" y="4843463"/>
          <p14:tracePt t="31306" x="8394700" y="4827588"/>
          <p14:tracePt t="31307" x="8385175" y="4827588"/>
          <p14:tracePt t="31308" x="8369300" y="4818063"/>
          <p14:tracePt t="31309" x="8359775" y="4818063"/>
          <p14:tracePt t="31309" x="8351838" y="4810125"/>
          <p14:tracePt t="31310" x="8343900" y="4810125"/>
          <p14:tracePt t="31311" x="8343900" y="4802188"/>
          <p14:tracePt t="31313" x="8318500" y="4784725"/>
          <p14:tracePt t="31314" x="8308975" y="4784725"/>
          <p14:tracePt t="31318" x="8266113" y="4767263"/>
          <p14:tracePt t="31319" x="8258175" y="4759325"/>
          <p14:tracePt t="31321" x="8232775" y="4741863"/>
          <p14:tracePt t="31322" x="8215313" y="4724400"/>
          <p14:tracePt t="31323" x="8189913" y="4724400"/>
          <p14:tracePt t="31325" x="8181975" y="4716463"/>
          <p14:tracePt t="31326" x="8174038" y="4716463"/>
          <p14:tracePt t="31327" x="8156575" y="4699000"/>
          <p14:tracePt t="31328" x="8139113" y="4691063"/>
          <p14:tracePt t="31329" x="8131175" y="4683125"/>
          <p14:tracePt t="31330" x="8113713" y="4683125"/>
          <p14:tracePt t="31331" x="8096250" y="4673600"/>
          <p14:tracePt t="31335" x="8045450" y="4640263"/>
          <p14:tracePt t="31336" x="8012113" y="4630738"/>
          <p14:tracePt t="31338" x="7986713" y="4614863"/>
          <p14:tracePt t="31339" x="7961313" y="4605338"/>
          <p14:tracePt t="31341" x="7943850" y="4597400"/>
          <p14:tracePt t="31342" x="7926388" y="4589463"/>
          <p14:tracePt t="31342" x="7900988" y="4572000"/>
          <p14:tracePt t="31343" x="7893050" y="4572000"/>
          <p14:tracePt t="31345" x="7875588" y="4564063"/>
          <p14:tracePt t="31346" x="7850188" y="4554538"/>
          <p14:tracePt t="31347" x="7832725" y="4546600"/>
          <p14:tracePt t="31348" x="7816850" y="4546600"/>
          <p14:tracePt t="31352" x="7773988" y="4521200"/>
          <p14:tracePt t="31354" x="7715250" y="4503738"/>
          <p14:tracePt t="31355" x="7672388" y="4486275"/>
          <p14:tracePt t="31358" x="7604125" y="4460875"/>
          <p14:tracePt t="31359" x="7586663" y="4460875"/>
          <p14:tracePt t="31360" x="7561263" y="4445000"/>
          <p14:tracePt t="31361" x="7545388" y="4435475"/>
          <p14:tracePt t="31362" x="7535863" y="4435475"/>
          <p14:tracePt t="31363" x="7510463" y="4427538"/>
          <p14:tracePt t="31364" x="7477125" y="4419600"/>
          <p14:tracePt t="31369" x="7373938" y="4384675"/>
          <p14:tracePt t="31370" x="7340600" y="4376738"/>
          <p14:tracePt t="31371" x="7323138" y="4359275"/>
          <p14:tracePt t="31373" x="7281863" y="4351338"/>
          <p14:tracePt t="31374" x="7256463" y="4341813"/>
          <p14:tracePt t="31375" x="7213600" y="4316413"/>
          <p14:tracePt t="31376" x="7196138" y="4316413"/>
          <p14:tracePt t="31378" x="7170738" y="4308475"/>
          <p14:tracePt t="31379" x="7153275" y="4300538"/>
          <p14:tracePt t="31380" x="7127875" y="4300538"/>
          <p14:tracePt t="31381" x="7094538" y="4291013"/>
          <p14:tracePt t="31385" x="7008813" y="4257675"/>
          <p14:tracePt t="31386" x="6992938" y="4257675"/>
          <p14:tracePt t="31387" x="6958013" y="4249738"/>
          <p14:tracePt t="31389" x="6924675" y="4232275"/>
          <p14:tracePt t="31391" x="6873875" y="4224338"/>
          <p14:tracePt t="31392" x="6856413" y="4214813"/>
          <p14:tracePt t="31392" x="6838950" y="4206875"/>
          <p14:tracePt t="31394" x="6813550" y="4206875"/>
          <p14:tracePt t="31395" x="6788150" y="4189413"/>
          <p14:tracePt t="31396" x="6770688" y="4181475"/>
          <p14:tracePt t="31397" x="6745288" y="4181475"/>
          <p14:tracePt t="31398" x="6737350" y="4171950"/>
          <p14:tracePt t="31403" x="6643688" y="4146550"/>
          <p14:tracePt t="31405" x="6600825" y="4138613"/>
          <p14:tracePt t="31406" x="6575425" y="4130675"/>
          <p14:tracePt t="31408" x="6542088" y="4121150"/>
          <p14:tracePt t="31409" x="6516688" y="4105275"/>
          <p14:tracePt t="31410" x="6473825" y="4095750"/>
          <p14:tracePt t="31411" x="6448425" y="4095750"/>
          <p14:tracePt t="31412" x="6430963" y="4087813"/>
          <p14:tracePt t="31413" x="6405563" y="4079875"/>
          <p14:tracePt t="31417" x="6354763" y="4062413"/>
          <p14:tracePt t="31419" x="6321425" y="4052888"/>
          <p14:tracePt t="31420" x="6303963" y="4044950"/>
          <p14:tracePt t="31422" x="6261100" y="4037013"/>
          <p14:tracePt t="31423" x="6235700" y="4037013"/>
          <p14:tracePt t="31424" x="6202363" y="4019550"/>
          <p14:tracePt t="31425" x="6184900" y="4011613"/>
          <p14:tracePt t="31427" x="6159500" y="4002088"/>
          <p14:tracePt t="31428" x="6151563" y="4002088"/>
          <p14:tracePt t="31429" x="6134100" y="3994150"/>
          <p14:tracePt t="31430" x="6108700" y="3994150"/>
          <p14:tracePt t="31431" x="6091238" y="3976688"/>
          <p14:tracePt t="31434" x="6032500" y="3968750"/>
          <p14:tracePt t="31435" x="5989638" y="3960813"/>
          <p14:tracePt t="31437" x="5964238" y="3951288"/>
          <p14:tracePt t="31438" x="5946775" y="3951288"/>
          <p14:tracePt t="31440" x="5905500" y="3935413"/>
          <p14:tracePt t="31441" x="5888038" y="3925888"/>
          <p14:tracePt t="31442" x="5862638" y="3925888"/>
          <p14:tracePt t="31442" x="5845175" y="3917950"/>
          <p14:tracePt t="31444" x="5811838" y="3908425"/>
          <p14:tracePt t="31445" x="5802313" y="3908425"/>
          <p14:tracePt t="31446" x="5768975" y="3892550"/>
          <p14:tracePt t="31447" x="5751513" y="3892550"/>
          <p14:tracePt t="31448" x="5726113" y="3883025"/>
          <p14:tracePt t="31453" x="5599113" y="3849688"/>
          <p14:tracePt t="31454" x="5581650" y="3849688"/>
          <p14:tracePt t="31455" x="5565775" y="3841750"/>
          <p14:tracePt t="31457" x="5513388" y="3832225"/>
          <p14:tracePt t="31458" x="5462588" y="3824288"/>
          <p14:tracePt t="31460" x="5437188" y="3806825"/>
          <p14:tracePt t="31461" x="5411788" y="3798888"/>
          <p14:tracePt t="31462" x="5378450" y="3790950"/>
          <p14:tracePt t="31463" x="5343525" y="3790950"/>
          <p14:tracePt t="31464" x="5335588" y="3781425"/>
          <p14:tracePt t="31469" x="5183188" y="3738563"/>
          <p14:tracePt t="31470" x="5165725" y="3722688"/>
          <p14:tracePt t="31471" x="5122863" y="3713163"/>
          <p14:tracePt t="31472" x="5114925" y="3705225"/>
          <p14:tracePt t="31474" x="5046663" y="3679825"/>
          <p14:tracePt t="31475" x="4987925" y="3662363"/>
          <p14:tracePt t="31476" x="4962525" y="3654425"/>
          <p14:tracePt t="31478" x="4927600" y="3636963"/>
          <p14:tracePt t="31479" x="4884738" y="3619500"/>
          <p14:tracePt t="31480" x="4859338" y="3611563"/>
          <p14:tracePt t="31481" x="4833938" y="3594100"/>
          <p14:tracePt t="31486" x="4673600" y="3535363"/>
          <p14:tracePt t="31487" x="4656138" y="3527425"/>
          <p14:tracePt t="31488" x="4630738" y="3509963"/>
          <p14:tracePt t="31489" x="4613275" y="3502025"/>
          <p14:tracePt t="31491" x="4545013" y="3467100"/>
          <p14:tracePt t="31492" x="4486275" y="3441700"/>
          <p14:tracePt t="31493" x="4451350" y="3424238"/>
          <p14:tracePt t="31494" x="4443413" y="3416300"/>
          <p14:tracePt t="31496" x="4410075" y="3398838"/>
          <p14:tracePt t="31497" x="4375150" y="3382963"/>
          <p14:tracePt t="31498" x="4349750" y="3373438"/>
          <p14:tracePt t="31502" x="4273550" y="3322638"/>
          <p14:tracePt t="31503" x="4240213" y="3297238"/>
          <p14:tracePt t="31504" x="4222750" y="3289300"/>
          <p14:tracePt t="31505" x="4197350" y="3279775"/>
          <p14:tracePt t="31507" x="4154488" y="3246438"/>
          <p14:tracePt t="31508" x="4137025" y="3238500"/>
          <p14:tracePt t="31510" x="4103688" y="3211513"/>
          <p14:tracePt t="31510" x="4070350" y="3195638"/>
          <p14:tracePt t="31512" x="4052888" y="3186113"/>
          <p14:tracePt t="31513" x="4035425" y="3170238"/>
          <p14:tracePt t="31514" x="4010025" y="3152775"/>
          <p14:tracePt t="31518" x="3941763" y="3101975"/>
          <p14:tracePt t="31519" x="3933825" y="3101975"/>
          <p14:tracePt t="31521" x="3890963" y="3067050"/>
          <p14:tracePt t="31523" x="3865563" y="3041650"/>
          <p14:tracePt t="31524" x="3848100" y="3033713"/>
          <p14:tracePt t="31525" x="3822700" y="3016250"/>
          <p14:tracePt t="31526" x="3797300" y="2990850"/>
          <p14:tracePt t="31528" x="3797300" y="2982913"/>
          <p14:tracePt t="31529" x="3771900" y="2974975"/>
          <p14:tracePt t="31530" x="3763963" y="2957513"/>
          <p14:tracePt t="31531" x="3738563" y="2949575"/>
          <p14:tracePt t="31536" x="3687763" y="2897188"/>
          <p14:tracePt t="31537" x="3670300" y="2871788"/>
          <p14:tracePt t="31538" x="3652838" y="2863850"/>
          <p14:tracePt t="31539" x="3644900" y="2855913"/>
          <p14:tracePt t="31541" x="3627438" y="2846388"/>
          <p14:tracePt t="31543" x="3602038" y="2820988"/>
          <p14:tracePt t="31544" x="3594100" y="2813050"/>
          <p14:tracePt t="31545" x="3586163" y="2805113"/>
          <p14:tracePt t="31545" x="3559175" y="2778125"/>
          <p14:tracePt t="31546" x="3551238" y="2778125"/>
          <p14:tracePt t="31551" x="3508375" y="2736850"/>
          <p14:tracePt t="31552" x="3482975" y="2719388"/>
          <p14:tracePt t="31553" x="3467100" y="2701925"/>
          <p14:tracePt t="31555" x="3467100" y="2693988"/>
          <p14:tracePt t="31557" x="3432175" y="2660650"/>
          <p14:tracePt t="31558" x="3424238" y="2651125"/>
          <p14:tracePt t="31559" x="3398838" y="2643188"/>
          <p14:tracePt t="31560" x="3389313" y="2633663"/>
          <p14:tracePt t="31561" x="3381375" y="2608263"/>
          <p14:tracePt t="31562" x="3355975" y="2600325"/>
          <p14:tracePt t="31563" x="3355975" y="2592388"/>
          <p14:tracePt t="31564" x="3338513" y="2574925"/>
          <p14:tracePt t="31568" x="3270250" y="2524125"/>
          <p14:tracePt t="31570" x="3244850" y="2489200"/>
          <p14:tracePt t="31571" x="3219450" y="2481263"/>
          <p14:tracePt t="31572" x="3211513" y="2463800"/>
          <p14:tracePt t="31574" x="3178175" y="2438400"/>
          <p14:tracePt t="31575" x="3160713" y="2422525"/>
          <p14:tracePt t="31576" x="3143250" y="2422525"/>
          <p14:tracePt t="31577" x="3127375" y="2387600"/>
          <p14:tracePt t="31578" x="3100388" y="2379663"/>
          <p14:tracePt t="31579" x="3092450" y="2362200"/>
          <p14:tracePt t="31580" x="3074988" y="2354263"/>
          <p14:tracePt t="31581" x="3049588" y="2344738"/>
          <p14:tracePt t="31584" x="2998788" y="2293938"/>
          <p14:tracePt t="31585" x="2973388" y="2278063"/>
          <p14:tracePt t="31587" x="2947988" y="2260600"/>
          <p14:tracePt t="31588" x="2922588" y="2252663"/>
          <p14:tracePt t="31590" x="2889250" y="2217738"/>
          <p14:tracePt t="31591" x="2879725" y="2209800"/>
          <p14:tracePt t="31592" x="2846388" y="2192338"/>
          <p14:tracePt t="31593" x="2838450" y="2184400"/>
          <p14:tracePt t="31594" x="2820988" y="2166938"/>
          <p14:tracePt t="31595" x="2803525" y="2166938"/>
          <p14:tracePt t="31596" x="2786063" y="2141538"/>
          <p14:tracePt t="31597" x="2760663" y="2133600"/>
          <p14:tracePt t="31598" x="2752725" y="2124075"/>
          <p14:tracePt t="31603" x="2693988" y="2065338"/>
          <p14:tracePt t="31604" x="2659063" y="2047875"/>
          <p14:tracePt t="31605" x="2651125" y="2039938"/>
          <p14:tracePt t="31606" x="2625725" y="2014538"/>
          <p14:tracePt t="31607" x="2608263" y="2005013"/>
          <p14:tracePt t="31610" x="2549525" y="1963738"/>
          <p14:tracePt t="31611" x="2540000" y="1938338"/>
          <p14:tracePt t="31612" x="2524125" y="1928813"/>
          <p14:tracePt t="31613" x="2497138" y="1911350"/>
          <p14:tracePt t="31614" x="2481263" y="1885950"/>
          <p14:tracePt t="31618" x="2405063" y="1827213"/>
          <p14:tracePt t="31619" x="2379663" y="1809750"/>
          <p14:tracePt t="31620" x="2370138" y="1801813"/>
          <p14:tracePt t="31621" x="2336800" y="1766888"/>
          <p14:tracePt t="31623" x="2319338" y="1758950"/>
          <p14:tracePt t="31625" x="2286000" y="1725613"/>
          <p14:tracePt t="31626" x="2276475" y="1716088"/>
          <p14:tracePt t="31627" x="2268538" y="1700213"/>
          <p14:tracePt t="31628" x="2251075" y="1700213"/>
          <p14:tracePt t="31628" x="2243138" y="1674813"/>
          <p14:tracePt t="31630" x="2225675" y="1665288"/>
          <p14:tracePt t="31631" x="2208213" y="1657350"/>
          <p14:tracePt t="31636" x="2157413" y="1589088"/>
          <p14:tracePt t="31637" x="2157413" y="1581150"/>
          <p14:tracePt t="31638" x="2149475" y="1581150"/>
          <p14:tracePt t="31639" x="2141538" y="1555750"/>
          <p14:tracePt t="31641" x="2124075" y="1546225"/>
          <p14:tracePt t="31642" x="2106613" y="1530350"/>
          <p14:tracePt t="31644" x="2106613" y="1512888"/>
          <p14:tracePt t="31644" x="2106613" y="1504950"/>
          <p14:tracePt t="31645" x="2098675" y="1504950"/>
          <p14:tracePt t="31647" x="2098675" y="1495425"/>
          <p14:tracePt t="31648" x="2081213" y="1487488"/>
          <p14:tracePt t="31652" x="2055813" y="1452563"/>
          <p14:tracePt t="31653" x="2055813" y="1444625"/>
          <p14:tracePt t="31655" x="2038350" y="1427163"/>
          <p14:tracePt t="31656" x="2038350" y="1411288"/>
          <p14:tracePt t="31658" x="2030413" y="1411288"/>
          <p14:tracePt t="31659" x="2030413" y="1401763"/>
          <p14:tracePt t="31659" x="2022475" y="1385888"/>
          <p14:tracePt t="31660" x="2012950" y="1376363"/>
          <p14:tracePt t="31662" x="1997075" y="1368425"/>
          <p14:tracePt t="31663" x="1987550" y="1360488"/>
          <p14:tracePt t="31664" x="1987550" y="1343025"/>
          <p14:tracePt t="31668" x="1971675" y="1317625"/>
          <p14:tracePt t="31669" x="1954213" y="1300163"/>
          <p14:tracePt t="31670" x="1936750" y="1292225"/>
          <p14:tracePt t="31672" x="1936750" y="1274763"/>
          <p14:tracePt t="31673" x="1928813" y="1274763"/>
          <p14:tracePt t="31675" x="1911350" y="1249363"/>
          <p14:tracePt t="31676" x="1893888" y="1241425"/>
          <p14:tracePt t="31677" x="1893888" y="1231900"/>
          <p14:tracePt t="31677" x="1885950" y="1216025"/>
          <p14:tracePt t="31678" x="1868488" y="1216025"/>
          <p14:tracePt t="31680" x="1868488" y="1206500"/>
          <p14:tracePt t="31681" x="1852613" y="1198563"/>
          <p14:tracePt t="31685" x="1817688" y="1163638"/>
          <p14:tracePt t="31686" x="1809750" y="1155700"/>
          <p14:tracePt t="31687" x="1801813" y="1155700"/>
          <p14:tracePt t="31689" x="1776413" y="1130300"/>
          <p14:tracePt t="31690" x="1766888" y="1122363"/>
          <p14:tracePt t="31691" x="1741488" y="1104900"/>
          <p14:tracePt t="31693" x="1733550" y="1087438"/>
          <p14:tracePt t="31694" x="1724025" y="1087438"/>
          <p14:tracePt t="31695" x="1716088" y="1079500"/>
          <p14:tracePt t="31696" x="1690688" y="1069975"/>
          <p14:tracePt t="31697" x="1682750" y="1062038"/>
          <p14:tracePt t="31698" x="1673225" y="1044575"/>
          <p14:tracePt t="31702" x="1631950" y="1019175"/>
          <p14:tracePt t="31703" x="1614488" y="1003300"/>
          <p14:tracePt t="31704" x="1597025" y="993775"/>
          <p14:tracePt t="31707" x="1563688" y="977900"/>
          <p14:tracePt t="31707" x="1554163" y="960438"/>
          <p14:tracePt t="31708" x="1546225" y="960438"/>
          <p14:tracePt t="31710" x="1528763" y="952500"/>
          <p14:tracePt t="31711" x="1520825" y="942975"/>
          <p14:tracePt t="31712" x="1503363" y="935038"/>
          <p14:tracePt t="31713" x="1487488" y="935038"/>
          <p14:tracePt t="31714" x="1477963" y="917575"/>
          <p14:tracePt t="31718" x="1435100" y="892175"/>
          <p14:tracePt t="31719" x="1427163" y="874713"/>
          <p14:tracePt t="31720" x="1419225" y="874713"/>
          <p14:tracePt t="31722" x="1393825" y="858838"/>
          <p14:tracePt t="31724" x="1376363" y="849313"/>
          <p14:tracePt t="31725" x="1376363" y="833438"/>
          <p14:tracePt t="31726" x="1358900" y="823913"/>
          <p14:tracePt t="31727" x="1350963" y="823913"/>
          <p14:tracePt t="31728" x="1343025" y="815975"/>
          <p14:tracePt t="31728" x="1333500" y="808038"/>
          <p14:tracePt t="31730" x="1317625" y="808038"/>
          <p14:tracePt t="31731" x="1317625" y="790575"/>
          <p14:tracePt t="31735" x="1290638" y="773113"/>
          <p14:tracePt t="31736" x="1274763" y="765175"/>
          <p14:tracePt t="31737" x="1265238" y="765175"/>
          <p14:tracePt t="31739" x="1257300" y="747713"/>
          <p14:tracePt t="31740" x="1257300" y="739775"/>
          <p14:tracePt t="31741" x="1249363" y="739775"/>
          <p14:tracePt t="31742" x="1231900" y="730250"/>
          <p14:tracePt t="31743" x="1223963" y="722313"/>
          <p14:tracePt t="31745" x="1223963" y="704850"/>
          <p14:tracePt t="31746" x="1214438" y="704850"/>
          <p14:tracePt t="31747" x="1206500" y="696913"/>
          <p14:tracePt t="31748" x="1206500" y="688975"/>
          <p14:tracePt t="31752" x="1173163" y="679450"/>
          <p14:tracePt t="31753" x="1163638" y="663575"/>
          <p14:tracePt t="31755" x="1147763" y="654050"/>
          <p14:tracePt t="31757" x="1138238" y="646113"/>
          <p14:tracePt t="31759" x="1130300" y="636588"/>
          <p14:tracePt t="31761" x="1130300" y="620713"/>
          <p14:tracePt t="31762" x="1120775" y="620713"/>
          <p14:tracePt t="31763" x="1120775" y="611188"/>
          <p14:tracePt t="31764" x="1104900" y="611188"/>
          <p14:tracePt t="31768" x="1095375" y="595313"/>
          <p14:tracePt t="31769" x="1079500" y="577850"/>
          <p14:tracePt t="31770" x="1079500" y="569913"/>
          <p14:tracePt t="31772" x="1062038" y="560388"/>
          <p14:tracePt t="31774" x="1054100" y="552450"/>
          <p14:tracePt t="31777" x="1054100" y="534988"/>
          <p14:tracePt t="31778" x="1044575" y="527050"/>
          <p14:tracePt t="31779" x="1036638" y="527050"/>
          <p14:tracePt t="31780" x="1036638" y="519113"/>
          <p14:tracePt t="31781" x="1019175" y="509588"/>
          <p14:tracePt t="31785" x="1003300" y="476250"/>
          <p14:tracePt t="31786" x="993775" y="476250"/>
          <p14:tracePt t="31787" x="993775" y="466725"/>
          <p14:tracePt t="31788" x="976313" y="466725"/>
          <p14:tracePt t="31790" x="968375" y="450850"/>
          <p14:tracePt t="31791" x="968375" y="441325"/>
          <p14:tracePt t="31792" x="960438" y="441325"/>
          <p14:tracePt t="31793" x="950913" y="441325"/>
          <p14:tracePt t="31794" x="950913" y="433388"/>
          <p14:tracePt t="31795" x="935038" y="433388"/>
          <p14:tracePt t="31796" x="935038" y="425450"/>
          <p14:tracePt t="31797" x="925513" y="407988"/>
          <p14:tracePt t="31801" x="892175" y="382588"/>
          <p14:tracePt t="31802" x="884238" y="382588"/>
          <p14:tracePt t="31804" x="884238" y="365125"/>
          <p14:tracePt t="31805" x="874713" y="357188"/>
          <p14:tracePt t="31806" x="866775" y="357188"/>
          <p14:tracePt t="31806" x="866775" y="347663"/>
          <p14:tracePt t="31808" x="849313" y="339725"/>
          <p14:tracePt t="31809" x="841375" y="339725"/>
          <p14:tracePt t="31810" x="841375" y="322263"/>
          <p14:tracePt t="31811" x="831850" y="322263"/>
          <p14:tracePt t="31812" x="831850" y="314325"/>
          <p14:tracePt t="31813" x="823913" y="314325"/>
          <p14:tracePt t="31814" x="823913" y="306388"/>
          <p14:tracePt t="31819" x="790575" y="280988"/>
          <p14:tracePt t="31820" x="781050" y="271463"/>
          <p14:tracePt t="31822" x="765175" y="263525"/>
          <p14:tracePt t="31823" x="755650" y="255588"/>
          <p14:tracePt t="31824" x="755650" y="238125"/>
          <p14:tracePt t="31825" x="747713" y="238125"/>
          <p14:tracePt t="31826" x="739775" y="230188"/>
          <p14:tracePt t="31828" x="722313" y="220663"/>
          <p14:tracePt t="31830" x="714375" y="220663"/>
          <p14:tracePt t="31831" x="714375" y="212725"/>
          <p14:tracePt t="31835" x="679450" y="177800"/>
          <p14:tracePt t="31837" x="671513" y="169863"/>
          <p14:tracePt t="31838" x="661988" y="169863"/>
          <p14:tracePt t="31839" x="654050" y="152400"/>
          <p14:tracePt t="31840" x="636588" y="144463"/>
          <p14:tracePt t="31841" x="628650" y="136525"/>
          <p14:tracePt t="31843" x="620713" y="127000"/>
          <p14:tracePt t="31844" x="611188" y="111125"/>
          <p14:tracePt t="31846" x="611188" y="101600"/>
          <p14:tracePt t="31847" x="595313" y="101600"/>
          <p14:tracePt t="31851" x="552450" y="68263"/>
          <p14:tracePt t="31852" x="552450" y="58738"/>
          <p14:tracePt t="31855" x="527050" y="42863"/>
          <p14:tracePt t="31856" x="509588" y="42863"/>
          <p14:tracePt t="31857" x="501650" y="25400"/>
          <p14:tracePt t="31858" x="492125" y="17463"/>
          <p14:tracePt t="31859" x="484188" y="17463"/>
          <p14:tracePt t="31859" x="484188" y="7938"/>
          <p14:tracePt t="31861" x="466725" y="0"/>
          <p14:tracePt t="31862" x="45085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9DB4D-1EB2-4659-9EA7-41DD3C52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Preprocessing</a:t>
            </a:r>
            <a:endParaRPr lang="es-ES" dirty="0"/>
          </a:p>
        </p:txBody>
      </p:sp>
      <p:pic>
        <p:nvPicPr>
          <p:cNvPr id="5" name="Marcador de contenido 4" descr="Gráfico, Histograma&#10;&#10;Descripción generada automáticamente">
            <a:extLst>
              <a:ext uri="{FF2B5EF4-FFF2-40B4-BE49-F238E27FC236}">
                <a16:creationId xmlns:a16="http://schemas.microsoft.com/office/drawing/2014/main" id="{1A23EC1F-A3A4-462D-87DC-E456174F4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97" y="2767793"/>
            <a:ext cx="4839803" cy="3544107"/>
          </a:xfr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5DAD2842-8768-487D-94AC-80A7F2E69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67793"/>
            <a:ext cx="4839803" cy="3569513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E937422-7A54-4BAE-BEEE-D48C4BDFEE9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Georgian: same grapheme and phoneme frequencies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968FD96-117A-4E3A-86FF-37CA8B4AA1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27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23"/>
    </mc:Choice>
    <mc:Fallback>
      <p:transition spd="slow" advTm="13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282F5-BFED-4F4F-B48F-A6961338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Training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76DACE-928D-4EF7-8E43-4F9FD31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/>
              <a:t>Fairseq</a:t>
            </a:r>
            <a:r>
              <a:rPr lang="en-GB" dirty="0"/>
              <a:t> to train small transformer model</a:t>
            </a:r>
          </a:p>
          <a:p>
            <a:r>
              <a:rPr lang="en-US" dirty="0"/>
              <a:t>4 encoder-decoder layers</a:t>
            </a:r>
          </a:p>
          <a:p>
            <a:r>
              <a:rPr lang="en-US" dirty="0"/>
              <a:t>4 self-attention heads</a:t>
            </a:r>
          </a:p>
          <a:p>
            <a:r>
              <a:rPr lang="en-US" dirty="0"/>
              <a:t>Embedding size is 256</a:t>
            </a:r>
          </a:p>
          <a:p>
            <a:r>
              <a:rPr lang="en-US" dirty="0"/>
              <a:t>Hidden size of feed-forward layer 1024</a:t>
            </a:r>
          </a:p>
          <a:p>
            <a:r>
              <a:rPr lang="en-US" dirty="0"/>
              <a:t>Around 7.4M parameters</a:t>
            </a:r>
          </a:p>
          <a:p>
            <a:r>
              <a:rPr lang="en-US" dirty="0"/>
              <a:t>Batch size 400</a:t>
            </a:r>
          </a:p>
          <a:p>
            <a:r>
              <a:rPr lang="en-US" dirty="0"/>
              <a:t>Learning rate 0.001</a:t>
            </a:r>
          </a:p>
          <a:p>
            <a:r>
              <a:rPr lang="en-US" dirty="0"/>
              <a:t>Dropout rate 0.1</a:t>
            </a:r>
          </a:p>
          <a:p>
            <a:r>
              <a:rPr lang="en-US" dirty="0"/>
              <a:t>Early stopping 20 epochs</a:t>
            </a:r>
            <a:endParaRPr lang="es-ES" dirty="0"/>
          </a:p>
        </p:txBody>
      </p:sp>
      <p:pic>
        <p:nvPicPr>
          <p:cNvPr id="4" name="Picture 2" descr="What is a Transformer?. An Introduction to Transformers and… | by Maxime |  Inside Machine learning | Medium">
            <a:extLst>
              <a:ext uri="{FF2B5EF4-FFF2-40B4-BE49-F238E27FC236}">
                <a16:creationId xmlns:a16="http://schemas.microsoft.com/office/drawing/2014/main" id="{FE80F016-4DFF-4374-A39A-31A65EB6A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2" r="9434" b="5324"/>
          <a:stretch/>
        </p:blipFill>
        <p:spPr bwMode="auto">
          <a:xfrm>
            <a:off x="6824001" y="167550"/>
            <a:ext cx="4529799" cy="632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665224-EF9C-45CC-84B4-9B3F558D0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5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00"/>
    </mc:Choice>
    <mc:Fallback>
      <p:transition spd="slow" advTm="40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4938E-F8E4-4D16-AC51-0F24DA0F2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Training</a:t>
            </a:r>
          </a:p>
        </p:txBody>
      </p:sp>
      <p:pic>
        <p:nvPicPr>
          <p:cNvPr id="5" name="Marcador de contenido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A880722C-7DCE-4814-A2E7-76153E500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83" y="2961470"/>
            <a:ext cx="4903317" cy="3531405"/>
          </a:xfrm>
        </p:spPr>
      </p:pic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DA8A964-FBB1-4BFA-B299-008CA4AAD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1469"/>
            <a:ext cx="4903317" cy="3531405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D8AB1CA-D49A-4D55-BD5F-70D43109E8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Monitor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TensorBoard</a:t>
            </a:r>
            <a:endParaRPr lang="es-ES" dirty="0"/>
          </a:p>
          <a:p>
            <a:r>
              <a:rPr lang="es-ES" dirty="0" err="1"/>
              <a:t>Biggest</a:t>
            </a:r>
            <a:r>
              <a:rPr lang="es-ES" dirty="0"/>
              <a:t> </a:t>
            </a:r>
            <a:r>
              <a:rPr lang="es-ES" dirty="0" err="1"/>
              <a:t>improvement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500 </a:t>
            </a:r>
            <a:r>
              <a:rPr lang="es-ES" dirty="0" err="1"/>
              <a:t>steps</a:t>
            </a:r>
            <a:endParaRPr lang="es-E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10F9C1-8251-45DD-92A6-A3A94867EF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93"/>
    </mc:Choice>
    <mc:Fallback>
      <p:transition spd="slow" advTm="23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</TotalTime>
  <Words>763</Words>
  <Application>Microsoft Office PowerPoint</Application>
  <PresentationFormat>Panorámica</PresentationFormat>
  <Paragraphs>324</Paragraphs>
  <Slides>17</Slides>
  <Notes>0</Notes>
  <HiddenSlides>0</HiddenSlides>
  <MMClips>17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Comparing Writing Systems with Multilingual Grapheme-to-Phoneme and Phoneme-to-Grapheme Conversion</vt:lpstr>
      <vt:lpstr>Introduction</vt:lpstr>
      <vt:lpstr>Introduction</vt:lpstr>
      <vt:lpstr>Data</vt:lpstr>
      <vt:lpstr>Preprocessing</vt:lpstr>
      <vt:lpstr>Preprocessing</vt:lpstr>
      <vt:lpstr>Preprocessing</vt:lpstr>
      <vt:lpstr>Training</vt:lpstr>
      <vt:lpstr>Training</vt:lpstr>
      <vt:lpstr>Testing</vt:lpstr>
      <vt:lpstr>Results – G2P Baseline</vt:lpstr>
      <vt:lpstr>Results – G2P Baseline</vt:lpstr>
      <vt:lpstr>Results – G2P and P2G</vt:lpstr>
      <vt:lpstr>Results – G2P and P2G</vt:lpstr>
      <vt:lpstr>Results – G2P and P2G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Writing Systems with G2P and P2G</dc:title>
  <dc:creator>Julen Etxaniz Aragoneses</dc:creator>
  <cp:lastModifiedBy>Julen Etxaniz Aragoneses</cp:lastModifiedBy>
  <cp:revision>52</cp:revision>
  <dcterms:created xsi:type="dcterms:W3CDTF">2022-01-30T16:47:56Z</dcterms:created>
  <dcterms:modified xsi:type="dcterms:W3CDTF">2022-01-31T23:17:40Z</dcterms:modified>
</cp:coreProperties>
</file>